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83" r:id="rId3"/>
    <p:sldId id="303" r:id="rId4"/>
    <p:sldId id="304" r:id="rId5"/>
    <p:sldId id="296" r:id="rId6"/>
    <p:sldId id="298" r:id="rId7"/>
    <p:sldId id="299" r:id="rId8"/>
    <p:sldId id="300" r:id="rId9"/>
    <p:sldId id="302" r:id="rId10"/>
    <p:sldId id="313" r:id="rId11"/>
    <p:sldId id="297" r:id="rId12"/>
    <p:sldId id="312" r:id="rId13"/>
    <p:sldId id="258" r:id="rId14"/>
    <p:sldId id="259" r:id="rId15"/>
    <p:sldId id="308" r:id="rId16"/>
    <p:sldId id="309" r:id="rId17"/>
    <p:sldId id="260" r:id="rId18"/>
    <p:sldId id="261" r:id="rId19"/>
    <p:sldId id="262" r:id="rId20"/>
    <p:sldId id="263" r:id="rId21"/>
    <p:sldId id="264" r:id="rId22"/>
    <p:sldId id="267" r:id="rId23"/>
    <p:sldId id="268" r:id="rId24"/>
    <p:sldId id="281" r:id="rId25"/>
    <p:sldId id="282" r:id="rId26"/>
    <p:sldId id="265" r:id="rId27"/>
    <p:sldId id="269" r:id="rId28"/>
    <p:sldId id="270" r:id="rId29"/>
    <p:sldId id="266" r:id="rId30"/>
    <p:sldId id="271" r:id="rId31"/>
    <p:sldId id="272" r:id="rId32"/>
    <p:sldId id="273" r:id="rId33"/>
    <p:sldId id="294" r:id="rId3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FF0000"/>
    <a:srgbClr val="66FFFF"/>
    <a:srgbClr val="FF33CC"/>
    <a:srgbClr val="FF19C3"/>
    <a:srgbClr val="FF0066"/>
    <a:srgbClr val="0072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2" autoAdjust="0"/>
    <p:restoredTop sz="99838" autoAdjust="0"/>
  </p:normalViewPr>
  <p:slideViewPr>
    <p:cSldViewPr snapToGrid="0">
      <p:cViewPr varScale="1">
        <p:scale>
          <a:sx n="65" d="100"/>
          <a:sy n="65" d="100"/>
        </p:scale>
        <p:origin x="80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44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DF235575-5B67-4388-A304-6BDF11304B65}"/>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defRPr>
            </a:lvl1pPr>
          </a:lstStyle>
          <a:p>
            <a:pPr>
              <a:defRPr/>
            </a:pPr>
            <a:endParaRPr lang="en-US" altLang="en-US"/>
          </a:p>
        </p:txBody>
      </p:sp>
      <p:sp>
        <p:nvSpPr>
          <p:cNvPr id="77827" name="Rectangle 3">
            <a:extLst>
              <a:ext uri="{FF2B5EF4-FFF2-40B4-BE49-F238E27FC236}">
                <a16:creationId xmlns:a16="http://schemas.microsoft.com/office/drawing/2014/main" id="{A42CAAD2-0BCA-4D80-8A05-AFEC3C47F292}"/>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defRPr>
            </a:lvl1pPr>
          </a:lstStyle>
          <a:p>
            <a:pPr>
              <a:defRPr/>
            </a:pPr>
            <a:fld id="{26755114-C393-43AB-83CC-686CC5F8301A}" type="datetimeFigureOut">
              <a:rPr lang="en-US" altLang="en-US"/>
              <a:pPr>
                <a:defRPr/>
              </a:pPr>
              <a:t>3/23/2020</a:t>
            </a:fld>
            <a:endParaRPr lang="en-US" altLang="en-US"/>
          </a:p>
        </p:txBody>
      </p:sp>
      <p:sp>
        <p:nvSpPr>
          <p:cNvPr id="2052" name="Rectangle 4">
            <a:extLst>
              <a:ext uri="{FF2B5EF4-FFF2-40B4-BE49-F238E27FC236}">
                <a16:creationId xmlns:a16="http://schemas.microsoft.com/office/drawing/2014/main" id="{086676F4-FF25-45F3-94DA-66A736176C9C}"/>
              </a:ext>
            </a:extLst>
          </p:cNvPr>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7829" name="Rectangle 5">
            <a:extLst>
              <a:ext uri="{FF2B5EF4-FFF2-40B4-BE49-F238E27FC236}">
                <a16:creationId xmlns:a16="http://schemas.microsoft.com/office/drawing/2014/main" id="{6C6510D5-6106-48ED-9AAD-A29C8F6541B0}"/>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77830" name="Rectangle 6">
            <a:extLst>
              <a:ext uri="{FF2B5EF4-FFF2-40B4-BE49-F238E27FC236}">
                <a16:creationId xmlns:a16="http://schemas.microsoft.com/office/drawing/2014/main" id="{26E57C38-86B3-4195-8CD4-5225E3A0169B}"/>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defRPr>
            </a:lvl1pPr>
          </a:lstStyle>
          <a:p>
            <a:pPr>
              <a:defRPr/>
            </a:pPr>
            <a:endParaRPr lang="en-US" altLang="en-US"/>
          </a:p>
        </p:txBody>
      </p:sp>
      <p:sp>
        <p:nvSpPr>
          <p:cNvPr id="77831" name="Rectangle 7">
            <a:extLst>
              <a:ext uri="{FF2B5EF4-FFF2-40B4-BE49-F238E27FC236}">
                <a16:creationId xmlns:a16="http://schemas.microsoft.com/office/drawing/2014/main" id="{65B900EA-9831-4B13-8140-7DFB290D0835}"/>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836AE675-B916-477C-BA60-A9A10511A3C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32C7A3F-269A-4120-8598-7889E077C1F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D70ABE6-87B5-43E2-9BF2-47D13053E42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B25FC75-8D6A-40B0-97C0-12B287525BA3}"/>
              </a:ext>
            </a:extLst>
          </p:cNvPr>
          <p:cNvSpPr>
            <a:spLocks noGrp="1" noChangeArrowheads="1"/>
          </p:cNvSpPr>
          <p:nvPr>
            <p:ph type="sldNum" sz="quarter" idx="12"/>
          </p:nvPr>
        </p:nvSpPr>
        <p:spPr>
          <a:ln/>
        </p:spPr>
        <p:txBody>
          <a:bodyPr/>
          <a:lstStyle>
            <a:lvl1pPr>
              <a:defRPr/>
            </a:lvl1pPr>
          </a:lstStyle>
          <a:p>
            <a:pPr>
              <a:defRPr/>
            </a:pPr>
            <a:fld id="{B8EF73D4-DF73-4657-B33D-97508D25E8CD}" type="slidenum">
              <a:rPr lang="en-US" altLang="en-US"/>
              <a:pPr>
                <a:defRPr/>
              </a:pPr>
              <a:t>‹#›</a:t>
            </a:fld>
            <a:endParaRPr lang="en-US" altLang="en-US"/>
          </a:p>
        </p:txBody>
      </p:sp>
    </p:spTree>
    <p:extLst>
      <p:ext uri="{BB962C8B-B14F-4D97-AF65-F5344CB8AC3E}">
        <p14:creationId xmlns:p14="http://schemas.microsoft.com/office/powerpoint/2010/main" val="2877978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1A0F6AE-9901-47CE-83DF-96FF934427D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1896A41-A9FB-44A9-BCD6-C400C754C6E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91E96D0-4D4E-4329-8282-69BBD87F2DA2}"/>
              </a:ext>
            </a:extLst>
          </p:cNvPr>
          <p:cNvSpPr>
            <a:spLocks noGrp="1" noChangeArrowheads="1"/>
          </p:cNvSpPr>
          <p:nvPr>
            <p:ph type="sldNum" sz="quarter" idx="12"/>
          </p:nvPr>
        </p:nvSpPr>
        <p:spPr>
          <a:ln/>
        </p:spPr>
        <p:txBody>
          <a:bodyPr/>
          <a:lstStyle>
            <a:lvl1pPr>
              <a:defRPr/>
            </a:lvl1pPr>
          </a:lstStyle>
          <a:p>
            <a:pPr>
              <a:defRPr/>
            </a:pPr>
            <a:fld id="{BD16337C-25B1-4A73-84E4-BBA634108632}" type="slidenum">
              <a:rPr lang="en-US" altLang="en-US"/>
              <a:pPr>
                <a:defRPr/>
              </a:pPr>
              <a:t>‹#›</a:t>
            </a:fld>
            <a:endParaRPr lang="en-US" altLang="en-US"/>
          </a:p>
        </p:txBody>
      </p:sp>
    </p:spTree>
    <p:extLst>
      <p:ext uri="{BB962C8B-B14F-4D97-AF65-F5344CB8AC3E}">
        <p14:creationId xmlns:p14="http://schemas.microsoft.com/office/powerpoint/2010/main" val="2620736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52B34A8-36C6-4783-A369-F9E43FF072C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3DE830B-597E-44E8-849A-357F72B4A7D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A5BA536-5BA8-4647-A013-03373B249234}"/>
              </a:ext>
            </a:extLst>
          </p:cNvPr>
          <p:cNvSpPr>
            <a:spLocks noGrp="1" noChangeArrowheads="1"/>
          </p:cNvSpPr>
          <p:nvPr>
            <p:ph type="sldNum" sz="quarter" idx="12"/>
          </p:nvPr>
        </p:nvSpPr>
        <p:spPr>
          <a:ln/>
        </p:spPr>
        <p:txBody>
          <a:bodyPr/>
          <a:lstStyle>
            <a:lvl1pPr>
              <a:defRPr/>
            </a:lvl1pPr>
          </a:lstStyle>
          <a:p>
            <a:pPr>
              <a:defRPr/>
            </a:pPr>
            <a:fld id="{CEAD14DD-AAEF-4900-92E8-14CAB6329A16}" type="slidenum">
              <a:rPr lang="en-US" altLang="en-US"/>
              <a:pPr>
                <a:defRPr/>
              </a:pPr>
              <a:t>‹#›</a:t>
            </a:fld>
            <a:endParaRPr lang="en-US" altLang="en-US"/>
          </a:p>
        </p:txBody>
      </p:sp>
    </p:spTree>
    <p:extLst>
      <p:ext uri="{BB962C8B-B14F-4D97-AF65-F5344CB8AC3E}">
        <p14:creationId xmlns:p14="http://schemas.microsoft.com/office/powerpoint/2010/main" val="1540386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00CF279-3518-40FD-BE31-3AFC0BD5A74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245D694-045E-4397-9986-EDEC95FD936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3488E9A-AD6A-48EB-8F16-6C554204F212}"/>
              </a:ext>
            </a:extLst>
          </p:cNvPr>
          <p:cNvSpPr>
            <a:spLocks noGrp="1" noChangeArrowheads="1"/>
          </p:cNvSpPr>
          <p:nvPr>
            <p:ph type="sldNum" sz="quarter" idx="12"/>
          </p:nvPr>
        </p:nvSpPr>
        <p:spPr>
          <a:ln/>
        </p:spPr>
        <p:txBody>
          <a:bodyPr/>
          <a:lstStyle>
            <a:lvl1pPr>
              <a:defRPr/>
            </a:lvl1pPr>
          </a:lstStyle>
          <a:p>
            <a:pPr>
              <a:defRPr/>
            </a:pPr>
            <a:fld id="{4F387169-390A-4174-9568-DC79FCE374A5}" type="slidenum">
              <a:rPr lang="en-US" altLang="en-US"/>
              <a:pPr>
                <a:defRPr/>
              </a:pPr>
              <a:t>‹#›</a:t>
            </a:fld>
            <a:endParaRPr lang="en-US" altLang="en-US"/>
          </a:p>
        </p:txBody>
      </p:sp>
    </p:spTree>
    <p:extLst>
      <p:ext uri="{BB962C8B-B14F-4D97-AF65-F5344CB8AC3E}">
        <p14:creationId xmlns:p14="http://schemas.microsoft.com/office/powerpoint/2010/main" val="3146727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ADC8156-F6A3-442C-A89A-1A216AF694E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3A9856C-4337-495C-A8AC-5730BAC31C0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A5B6D9B-19E9-439E-985C-A94FA80668C9}"/>
              </a:ext>
            </a:extLst>
          </p:cNvPr>
          <p:cNvSpPr>
            <a:spLocks noGrp="1" noChangeArrowheads="1"/>
          </p:cNvSpPr>
          <p:nvPr>
            <p:ph type="sldNum" sz="quarter" idx="12"/>
          </p:nvPr>
        </p:nvSpPr>
        <p:spPr>
          <a:ln/>
        </p:spPr>
        <p:txBody>
          <a:bodyPr/>
          <a:lstStyle>
            <a:lvl1pPr>
              <a:defRPr/>
            </a:lvl1pPr>
          </a:lstStyle>
          <a:p>
            <a:pPr>
              <a:defRPr/>
            </a:pPr>
            <a:fld id="{6D64B0D1-2562-48F7-995B-8B9E0BEF9AAB}" type="slidenum">
              <a:rPr lang="en-US" altLang="en-US"/>
              <a:pPr>
                <a:defRPr/>
              </a:pPr>
              <a:t>‹#›</a:t>
            </a:fld>
            <a:endParaRPr lang="en-US" altLang="en-US"/>
          </a:p>
        </p:txBody>
      </p:sp>
    </p:spTree>
    <p:extLst>
      <p:ext uri="{BB962C8B-B14F-4D97-AF65-F5344CB8AC3E}">
        <p14:creationId xmlns:p14="http://schemas.microsoft.com/office/powerpoint/2010/main" val="1221039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B9B4A31-5096-4E66-9EF1-8E5A227A2F2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5244C4C-27EC-4CBE-A097-FCE0D938C00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B0DF6B8-B117-4FBC-AA78-BEF7B181C692}"/>
              </a:ext>
            </a:extLst>
          </p:cNvPr>
          <p:cNvSpPr>
            <a:spLocks noGrp="1" noChangeArrowheads="1"/>
          </p:cNvSpPr>
          <p:nvPr>
            <p:ph type="sldNum" sz="quarter" idx="12"/>
          </p:nvPr>
        </p:nvSpPr>
        <p:spPr>
          <a:ln/>
        </p:spPr>
        <p:txBody>
          <a:bodyPr/>
          <a:lstStyle>
            <a:lvl1pPr>
              <a:defRPr/>
            </a:lvl1pPr>
          </a:lstStyle>
          <a:p>
            <a:pPr>
              <a:defRPr/>
            </a:pPr>
            <a:fld id="{675AF5AD-F73B-4CA5-A073-B365E9018396}" type="slidenum">
              <a:rPr lang="en-US" altLang="en-US"/>
              <a:pPr>
                <a:defRPr/>
              </a:pPr>
              <a:t>‹#›</a:t>
            </a:fld>
            <a:endParaRPr lang="en-US" altLang="en-US"/>
          </a:p>
        </p:txBody>
      </p:sp>
    </p:spTree>
    <p:extLst>
      <p:ext uri="{BB962C8B-B14F-4D97-AF65-F5344CB8AC3E}">
        <p14:creationId xmlns:p14="http://schemas.microsoft.com/office/powerpoint/2010/main" val="2557887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E22EAA5-5154-49D2-B636-FBFAFEC7236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F3A0D47D-02B1-424A-8C53-E9CF696B093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38E26043-91E9-4234-B71D-A376B341BDFD}"/>
              </a:ext>
            </a:extLst>
          </p:cNvPr>
          <p:cNvSpPr>
            <a:spLocks noGrp="1" noChangeArrowheads="1"/>
          </p:cNvSpPr>
          <p:nvPr>
            <p:ph type="sldNum" sz="quarter" idx="12"/>
          </p:nvPr>
        </p:nvSpPr>
        <p:spPr>
          <a:ln/>
        </p:spPr>
        <p:txBody>
          <a:bodyPr/>
          <a:lstStyle>
            <a:lvl1pPr>
              <a:defRPr/>
            </a:lvl1pPr>
          </a:lstStyle>
          <a:p>
            <a:pPr>
              <a:defRPr/>
            </a:pPr>
            <a:fld id="{F4D68B81-4CD9-4833-9909-074A48CB5233}" type="slidenum">
              <a:rPr lang="en-US" altLang="en-US"/>
              <a:pPr>
                <a:defRPr/>
              </a:pPr>
              <a:t>‹#›</a:t>
            </a:fld>
            <a:endParaRPr lang="en-US" altLang="en-US"/>
          </a:p>
        </p:txBody>
      </p:sp>
    </p:spTree>
    <p:extLst>
      <p:ext uri="{BB962C8B-B14F-4D97-AF65-F5344CB8AC3E}">
        <p14:creationId xmlns:p14="http://schemas.microsoft.com/office/powerpoint/2010/main" val="3269612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D2F5182-60EF-4795-A283-2930927C5A6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F13AEE62-FAA8-40D0-BE55-E54FE46CAE2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B39B4399-8B16-4371-BA0C-8F276AA996FB}"/>
              </a:ext>
            </a:extLst>
          </p:cNvPr>
          <p:cNvSpPr>
            <a:spLocks noGrp="1" noChangeArrowheads="1"/>
          </p:cNvSpPr>
          <p:nvPr>
            <p:ph type="sldNum" sz="quarter" idx="12"/>
          </p:nvPr>
        </p:nvSpPr>
        <p:spPr>
          <a:ln/>
        </p:spPr>
        <p:txBody>
          <a:bodyPr/>
          <a:lstStyle>
            <a:lvl1pPr>
              <a:defRPr/>
            </a:lvl1pPr>
          </a:lstStyle>
          <a:p>
            <a:pPr>
              <a:defRPr/>
            </a:pPr>
            <a:fld id="{D9511C11-195B-4F89-AB15-78EED63465BA}" type="slidenum">
              <a:rPr lang="en-US" altLang="en-US"/>
              <a:pPr>
                <a:defRPr/>
              </a:pPr>
              <a:t>‹#›</a:t>
            </a:fld>
            <a:endParaRPr lang="en-US" altLang="en-US"/>
          </a:p>
        </p:txBody>
      </p:sp>
    </p:spTree>
    <p:extLst>
      <p:ext uri="{BB962C8B-B14F-4D97-AF65-F5344CB8AC3E}">
        <p14:creationId xmlns:p14="http://schemas.microsoft.com/office/powerpoint/2010/main" val="1923875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8B46BF8-8EDE-4834-AF50-06B6D91836A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DAF550B2-D528-4A36-B402-9661C5C95B2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B426C68B-0DFE-4131-A1D9-53C8430FA7EB}"/>
              </a:ext>
            </a:extLst>
          </p:cNvPr>
          <p:cNvSpPr>
            <a:spLocks noGrp="1" noChangeArrowheads="1"/>
          </p:cNvSpPr>
          <p:nvPr>
            <p:ph type="sldNum" sz="quarter" idx="12"/>
          </p:nvPr>
        </p:nvSpPr>
        <p:spPr>
          <a:ln/>
        </p:spPr>
        <p:txBody>
          <a:bodyPr/>
          <a:lstStyle>
            <a:lvl1pPr>
              <a:defRPr/>
            </a:lvl1pPr>
          </a:lstStyle>
          <a:p>
            <a:pPr>
              <a:defRPr/>
            </a:pPr>
            <a:fld id="{E9918399-ECAD-4488-BE2E-E1543D5A946E}" type="slidenum">
              <a:rPr lang="en-US" altLang="en-US"/>
              <a:pPr>
                <a:defRPr/>
              </a:pPr>
              <a:t>‹#›</a:t>
            </a:fld>
            <a:endParaRPr lang="en-US" altLang="en-US"/>
          </a:p>
        </p:txBody>
      </p:sp>
    </p:spTree>
    <p:extLst>
      <p:ext uri="{BB962C8B-B14F-4D97-AF65-F5344CB8AC3E}">
        <p14:creationId xmlns:p14="http://schemas.microsoft.com/office/powerpoint/2010/main" val="1229484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B1EE27C-73C3-4AB9-80A3-1901D35985E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7429419-326D-4564-BAF9-ECDCEEFAE57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D587966-2023-4C9E-8DFB-13052FB61302}"/>
              </a:ext>
            </a:extLst>
          </p:cNvPr>
          <p:cNvSpPr>
            <a:spLocks noGrp="1" noChangeArrowheads="1"/>
          </p:cNvSpPr>
          <p:nvPr>
            <p:ph type="sldNum" sz="quarter" idx="12"/>
          </p:nvPr>
        </p:nvSpPr>
        <p:spPr>
          <a:ln/>
        </p:spPr>
        <p:txBody>
          <a:bodyPr/>
          <a:lstStyle>
            <a:lvl1pPr>
              <a:defRPr/>
            </a:lvl1pPr>
          </a:lstStyle>
          <a:p>
            <a:pPr>
              <a:defRPr/>
            </a:pPr>
            <a:fld id="{30D73A97-69A2-4770-85B6-913AD9B91DD8}" type="slidenum">
              <a:rPr lang="en-US" altLang="en-US"/>
              <a:pPr>
                <a:defRPr/>
              </a:pPr>
              <a:t>‹#›</a:t>
            </a:fld>
            <a:endParaRPr lang="en-US" altLang="en-US"/>
          </a:p>
        </p:txBody>
      </p:sp>
    </p:spTree>
    <p:extLst>
      <p:ext uri="{BB962C8B-B14F-4D97-AF65-F5344CB8AC3E}">
        <p14:creationId xmlns:p14="http://schemas.microsoft.com/office/powerpoint/2010/main" val="184507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6712A6E-BD19-4DA5-92F3-CFE53D71384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EC3536E-AA99-4146-A231-5BD1AC60D3E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69007AA-59E4-4705-A726-407CF9E5325D}"/>
              </a:ext>
            </a:extLst>
          </p:cNvPr>
          <p:cNvSpPr>
            <a:spLocks noGrp="1" noChangeArrowheads="1"/>
          </p:cNvSpPr>
          <p:nvPr>
            <p:ph type="sldNum" sz="quarter" idx="12"/>
          </p:nvPr>
        </p:nvSpPr>
        <p:spPr>
          <a:ln/>
        </p:spPr>
        <p:txBody>
          <a:bodyPr/>
          <a:lstStyle>
            <a:lvl1pPr>
              <a:defRPr/>
            </a:lvl1pPr>
          </a:lstStyle>
          <a:p>
            <a:pPr>
              <a:defRPr/>
            </a:pPr>
            <a:fld id="{442B6E83-C68C-409C-87EE-AA583FADD9D1}" type="slidenum">
              <a:rPr lang="en-US" altLang="en-US"/>
              <a:pPr>
                <a:defRPr/>
              </a:pPr>
              <a:t>‹#›</a:t>
            </a:fld>
            <a:endParaRPr lang="en-US" altLang="en-US"/>
          </a:p>
        </p:txBody>
      </p:sp>
    </p:spTree>
    <p:extLst>
      <p:ext uri="{BB962C8B-B14F-4D97-AF65-F5344CB8AC3E}">
        <p14:creationId xmlns:p14="http://schemas.microsoft.com/office/powerpoint/2010/main" val="1329885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00D027D-4222-45A0-B464-61DE40AE2239}"/>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6D478AA-7CB1-48B4-A077-FF7826F63C94}"/>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4CB1CE0-950B-41A6-8935-56887DE8B32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pPr>
              <a:defRPr/>
            </a:pPr>
            <a:endParaRPr lang="en-US" altLang="en-US"/>
          </a:p>
        </p:txBody>
      </p:sp>
      <p:sp>
        <p:nvSpPr>
          <p:cNvPr id="1029" name="Rectangle 5">
            <a:extLst>
              <a:ext uri="{FF2B5EF4-FFF2-40B4-BE49-F238E27FC236}">
                <a16:creationId xmlns:a16="http://schemas.microsoft.com/office/drawing/2014/main" id="{74D3B703-F4E0-4F3B-9D66-63118EFB1BF2}"/>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defRPr>
            </a:lvl1pPr>
          </a:lstStyle>
          <a:p>
            <a:pPr>
              <a:defRPr/>
            </a:pPr>
            <a:endParaRPr lang="en-US" altLang="en-US"/>
          </a:p>
        </p:txBody>
      </p:sp>
      <p:sp>
        <p:nvSpPr>
          <p:cNvPr id="1030" name="Rectangle 6">
            <a:extLst>
              <a:ext uri="{FF2B5EF4-FFF2-40B4-BE49-F238E27FC236}">
                <a16:creationId xmlns:a16="http://schemas.microsoft.com/office/drawing/2014/main" id="{AE0CC8BD-929E-424D-8592-D3B18A726B0C}"/>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395FB9B1-53D1-4028-9069-269B2D24498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19.emf"/><Relationship Id="rId4" Type="http://schemas.openxmlformats.org/officeDocument/2006/relationships/oleObject" Target="../embeddings/oleObject6.bin"/></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emf"/><Relationship Id="rId4" Type="http://schemas.openxmlformats.org/officeDocument/2006/relationships/image" Target="../media/image55.emf"/></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58.wmf"/><Relationship Id="rId4" Type="http://schemas.openxmlformats.org/officeDocument/2006/relationships/oleObject" Target="../embeddings/oleObject7.bin"/></Relationships>
</file>

<file path=ppt/slides/_rels/slide31.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emf"/></Relationships>
</file>

<file path=ppt/slides/_rels/slide32.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emf"/></Relationships>
</file>

<file path=ppt/slides/_rels/slide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13.png"/><Relationship Id="rId7" Type="http://schemas.openxmlformats.org/officeDocument/2006/relationships/image" Target="../media/image11.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0.wmf"/><Relationship Id="rId4" Type="http://schemas.openxmlformats.org/officeDocument/2006/relationships/oleObject" Target="../embeddings/oleObject1.bin"/><Relationship Id="rId9" Type="http://schemas.openxmlformats.org/officeDocument/2006/relationships/image" Target="../media/image12.wmf"/></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oleObject" Target="../embeddings/oleObject4.bin"/><Relationship Id="rId7" Type="http://schemas.openxmlformats.org/officeDocument/2006/relationships/image" Target="../media/image15.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image" Target="../media/image16.jpeg"/><Relationship Id="rId4" Type="http://schemas.openxmlformats.org/officeDocument/2006/relationships/image" Target="../media/image14.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4">
            <a:extLst>
              <a:ext uri="{FF2B5EF4-FFF2-40B4-BE49-F238E27FC236}">
                <a16:creationId xmlns:a16="http://schemas.microsoft.com/office/drawing/2014/main" id="{BB78E0C8-69F9-47A0-8DAF-3B5142C8BB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050" y="-1387475"/>
            <a:ext cx="10852150" cy="906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2">
            <a:extLst>
              <a:ext uri="{FF2B5EF4-FFF2-40B4-BE49-F238E27FC236}">
                <a16:creationId xmlns:a16="http://schemas.microsoft.com/office/drawing/2014/main" id="{2D3979F8-D579-4209-935C-C39E16598809}"/>
              </a:ext>
            </a:extLst>
          </p:cNvPr>
          <p:cNvSpPr txBox="1">
            <a:spLocks noChangeArrowheads="1"/>
          </p:cNvSpPr>
          <p:nvPr/>
        </p:nvSpPr>
        <p:spPr bwMode="auto">
          <a:xfrm>
            <a:off x="3670300" y="5345113"/>
            <a:ext cx="2590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i="1">
                <a:solidFill>
                  <a:srgbClr val="FA60FE"/>
                </a:solidFill>
                <a:latin typeface="Franklin Gothic Demi Cond" panose="020B0706030402020204" pitchFamily="34" charset="0"/>
              </a:rPr>
              <a:t>Click to start</a:t>
            </a:r>
          </a:p>
        </p:txBody>
      </p:sp>
      <p:sp>
        <p:nvSpPr>
          <p:cNvPr id="3076" name="Text Box 17">
            <a:extLst>
              <a:ext uri="{FF2B5EF4-FFF2-40B4-BE49-F238E27FC236}">
                <a16:creationId xmlns:a16="http://schemas.microsoft.com/office/drawing/2014/main" id="{D2A6DFED-6993-4912-87F8-9289A88CE619}"/>
              </a:ext>
            </a:extLst>
          </p:cNvPr>
          <p:cNvSpPr txBox="1">
            <a:spLocks noChangeArrowheads="1"/>
          </p:cNvSpPr>
          <p:nvPr/>
        </p:nvSpPr>
        <p:spPr bwMode="auto">
          <a:xfrm>
            <a:off x="3336925" y="2617788"/>
            <a:ext cx="3497263"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6600">
                <a:solidFill>
                  <a:srgbClr val="FF0000"/>
                </a:solidFill>
              </a:rPr>
              <a:t>Chapter 6</a:t>
            </a:r>
          </a:p>
          <a:p>
            <a:pPr algn="ctr" eaLnBrk="1" hangingPunct="1">
              <a:spcBef>
                <a:spcPct val="0"/>
              </a:spcBef>
              <a:buFontTx/>
              <a:buNone/>
            </a:pPr>
            <a:r>
              <a:rPr lang="en-US" altLang="en-US" sz="6600">
                <a:solidFill>
                  <a:srgbClr val="FF0000"/>
                </a:solidFill>
              </a:rPr>
              <a:t>Fractions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094">
            <a:extLst>
              <a:ext uri="{FF2B5EF4-FFF2-40B4-BE49-F238E27FC236}">
                <a16:creationId xmlns:a16="http://schemas.microsoft.com/office/drawing/2014/main" id="{D148BD72-E142-4F50-BEC2-EE301D9D18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0"/>
            <a:ext cx="1285875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1" name="TextBox 1">
            <a:extLst>
              <a:ext uri="{FF2B5EF4-FFF2-40B4-BE49-F238E27FC236}">
                <a16:creationId xmlns:a16="http://schemas.microsoft.com/office/drawing/2014/main" id="{4343B590-AA39-42A8-B68A-B5935BBF6D49}"/>
              </a:ext>
            </a:extLst>
          </p:cNvPr>
          <p:cNvSpPr txBox="1">
            <a:spLocks noChangeArrowheads="1"/>
          </p:cNvSpPr>
          <p:nvPr/>
        </p:nvSpPr>
        <p:spPr bwMode="auto">
          <a:xfrm>
            <a:off x="2600325" y="1905000"/>
            <a:ext cx="394335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3600"/>
              <a:t>Section 6.1</a:t>
            </a:r>
          </a:p>
          <a:p>
            <a:pPr algn="ctr">
              <a:spcBef>
                <a:spcPct val="0"/>
              </a:spcBef>
              <a:buFontTx/>
              <a:buNone/>
            </a:pPr>
            <a:r>
              <a:rPr lang="en-US" altLang="en-US" sz="1400"/>
              <a:t>     </a:t>
            </a:r>
          </a:p>
          <a:p>
            <a:pPr algn="ctr">
              <a:spcBef>
                <a:spcPct val="0"/>
              </a:spcBef>
              <a:buFontTx/>
              <a:buNone/>
            </a:pPr>
            <a:r>
              <a:rPr lang="en-US" altLang="en-US" sz="3600"/>
              <a:t>The Set of Fractions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094">
            <a:extLst>
              <a:ext uri="{FF2B5EF4-FFF2-40B4-BE49-F238E27FC236}">
                <a16:creationId xmlns:a16="http://schemas.microsoft.com/office/drawing/2014/main" id="{CE992950-DBA8-48D4-B2B0-EB4134562B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850" y="0"/>
            <a:ext cx="1285875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15" name="Text Box 2">
            <a:extLst>
              <a:ext uri="{FF2B5EF4-FFF2-40B4-BE49-F238E27FC236}">
                <a16:creationId xmlns:a16="http://schemas.microsoft.com/office/drawing/2014/main" id="{5A1AABF8-6637-48E1-BFDE-939C474E5117}"/>
              </a:ext>
            </a:extLst>
          </p:cNvPr>
          <p:cNvSpPr txBox="1">
            <a:spLocks noChangeArrowheads="1"/>
          </p:cNvSpPr>
          <p:nvPr/>
        </p:nvSpPr>
        <p:spPr bwMode="auto">
          <a:xfrm>
            <a:off x="2890838" y="990600"/>
            <a:ext cx="422751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a:latin typeface="Franklin Gothic Demi Cond" panose="020B0706030402020204" pitchFamily="34" charset="0"/>
              </a:rPr>
              <a:t>What is a fraction?</a:t>
            </a:r>
          </a:p>
        </p:txBody>
      </p:sp>
      <p:sp>
        <p:nvSpPr>
          <p:cNvPr id="75779" name="Text Box 3">
            <a:extLst>
              <a:ext uri="{FF2B5EF4-FFF2-40B4-BE49-F238E27FC236}">
                <a16:creationId xmlns:a16="http://schemas.microsoft.com/office/drawing/2014/main" id="{DCE501F0-D7FF-40F3-A5CD-8DD765C57EB1}"/>
              </a:ext>
            </a:extLst>
          </p:cNvPr>
          <p:cNvSpPr txBox="1">
            <a:spLocks noChangeArrowheads="1"/>
          </p:cNvSpPr>
          <p:nvPr/>
        </p:nvSpPr>
        <p:spPr bwMode="auto">
          <a:xfrm>
            <a:off x="990600" y="1873250"/>
            <a:ext cx="7543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7030A0"/>
                </a:solidFill>
                <a:latin typeface="Arial" panose="020B0604020202020204" pitchFamily="34" charset="0"/>
                <a:cs typeface="Arial" panose="020B0604020202020204" pitchFamily="34" charset="0"/>
              </a:rPr>
              <a:t>Originally, a fraction means a fragment or a broken piece. Hence logically any number that does not represent a whole was called a "fraction". </a:t>
            </a:r>
          </a:p>
          <a:p>
            <a:pPr eaLnBrk="1" hangingPunct="1">
              <a:spcBef>
                <a:spcPct val="0"/>
              </a:spcBef>
              <a:buFontTx/>
              <a:buNone/>
            </a:pPr>
            <a:endParaRPr lang="en-US" altLang="en-US" sz="2400">
              <a:solidFill>
                <a:srgbClr val="7030A0"/>
              </a:solidFill>
              <a:latin typeface="Arial" panose="020B0604020202020204" pitchFamily="34" charset="0"/>
              <a:cs typeface="Arial" panose="020B0604020202020204" pitchFamily="34" charset="0"/>
            </a:endParaRPr>
          </a:p>
          <a:p>
            <a:pPr eaLnBrk="1" hangingPunct="1">
              <a:spcBef>
                <a:spcPct val="0"/>
              </a:spcBef>
              <a:buFontTx/>
              <a:buNone/>
            </a:pPr>
            <a:r>
              <a:rPr lang="en-US" altLang="en-US" sz="2400">
                <a:solidFill>
                  <a:srgbClr val="7030A0"/>
                </a:solidFill>
                <a:latin typeface="Arial" panose="020B0604020202020204" pitchFamily="34" charset="0"/>
                <a:cs typeface="Arial" panose="020B0604020202020204" pitchFamily="34" charset="0"/>
              </a:rPr>
              <a:t>In common usage, a fraction is assumed to be a number less than 1, but as we shall see, a number bigger than 1 can also be a fraction according to our mathematical definition.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animEffect transition="in" filter="wipe(left)">
                                      <p:cBhvr>
                                        <p:cTn id="7" dur="500"/>
                                        <p:tgtEl>
                                          <p:spTgt spid="757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5779">
                                            <p:txEl>
                                              <p:pRg st="2" end="2"/>
                                            </p:txEl>
                                          </p:spTgt>
                                        </p:tgtEl>
                                        <p:attrNameLst>
                                          <p:attrName>style.visibility</p:attrName>
                                        </p:attrNameLst>
                                      </p:cBhvr>
                                      <p:to>
                                        <p:strVal val="visible"/>
                                      </p:to>
                                    </p:set>
                                    <p:animEffect transition="in" filter="wipe(left)">
                                      <p:cBhvr>
                                        <p:cTn id="12" dur="500"/>
                                        <p:tgtEl>
                                          <p:spTgt spid="7577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a:extLst>
              <a:ext uri="{FF2B5EF4-FFF2-40B4-BE49-F238E27FC236}">
                <a16:creationId xmlns:a16="http://schemas.microsoft.com/office/drawing/2014/main" id="{F364987D-BA2C-4373-8D29-22CBA0A131DC}"/>
              </a:ext>
            </a:extLst>
          </p:cNvPr>
          <p:cNvSpPr>
            <a:spLocks noChangeArrowheads="1"/>
          </p:cNvSpPr>
          <p:nvPr/>
        </p:nvSpPr>
        <p:spPr bwMode="auto">
          <a:xfrm>
            <a:off x="1027113" y="2243138"/>
            <a:ext cx="7088187"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As global health officials grapple with arresting the virus’ spread, Meekins told “The Ticker” on Friday that “Based on conversations I’ve had with individuals both in the U.S. government and more importantly [in China] is that the number that have been reported out of China on this disease are really a </a:t>
            </a:r>
            <a:r>
              <a:rPr lang="en-US" altLang="en-US" sz="2400" u="sng">
                <a:solidFill>
                  <a:srgbClr val="FF0000"/>
                </a:solidFill>
              </a:rPr>
              <a:t>fraction</a:t>
            </a:r>
            <a:r>
              <a:rPr lang="en-US" altLang="en-US" sz="2400"/>
              <a:t> of the number of people who have probably had the disease.” </a:t>
            </a:r>
          </a:p>
        </p:txBody>
      </p:sp>
      <p:sp>
        <p:nvSpPr>
          <p:cNvPr id="14339" name="Rectangle 2">
            <a:extLst>
              <a:ext uri="{FF2B5EF4-FFF2-40B4-BE49-F238E27FC236}">
                <a16:creationId xmlns:a16="http://schemas.microsoft.com/office/drawing/2014/main" id="{695B1028-4758-4321-8907-72EAE650E3B4}"/>
              </a:ext>
            </a:extLst>
          </p:cNvPr>
          <p:cNvSpPr>
            <a:spLocks noChangeArrowheads="1"/>
          </p:cNvSpPr>
          <p:nvPr/>
        </p:nvSpPr>
        <p:spPr bwMode="auto">
          <a:xfrm>
            <a:off x="1027113" y="579438"/>
            <a:ext cx="66659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a:t>Analyst: China's coronavirus victims 'probably 10 times' higher than reported</a:t>
            </a:r>
          </a:p>
        </p:txBody>
      </p:sp>
      <p:sp>
        <p:nvSpPr>
          <p:cNvPr id="14340" name="Rectangle 3">
            <a:extLst>
              <a:ext uri="{FF2B5EF4-FFF2-40B4-BE49-F238E27FC236}">
                <a16:creationId xmlns:a16="http://schemas.microsoft.com/office/drawing/2014/main" id="{772BC8C6-1660-4BBC-9E94-76B3A057DF15}"/>
              </a:ext>
            </a:extLst>
          </p:cNvPr>
          <p:cNvSpPr>
            <a:spLocks noChangeArrowheads="1"/>
          </p:cNvSpPr>
          <p:nvPr/>
        </p:nvSpPr>
        <p:spPr bwMode="auto">
          <a:xfrm>
            <a:off x="3876675" y="1411288"/>
            <a:ext cx="34925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‎January‎ ‎27‎, ‎2020‎ ‎7‎:‎58‎ ‎AM</a:t>
            </a:r>
          </a:p>
        </p:txBody>
      </p:sp>
      <p:sp>
        <p:nvSpPr>
          <p:cNvPr id="2" name="Speech Bubble: Oval 1">
            <a:extLst>
              <a:ext uri="{FF2B5EF4-FFF2-40B4-BE49-F238E27FC236}">
                <a16:creationId xmlns:a16="http://schemas.microsoft.com/office/drawing/2014/main" id="{9347C6D6-0DA5-4B9C-9360-B31B0DF48C8C}"/>
              </a:ext>
            </a:extLst>
          </p:cNvPr>
          <p:cNvSpPr/>
          <p:nvPr/>
        </p:nvSpPr>
        <p:spPr>
          <a:xfrm>
            <a:off x="4129088" y="5159375"/>
            <a:ext cx="2284412" cy="1187450"/>
          </a:xfrm>
          <a:prstGeom prst="wedgeEllipseCallout">
            <a:avLst>
              <a:gd name="adj1" fmla="val -14952"/>
              <a:gd name="adj2" fmla="val -9903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rgbClr val="0000FF"/>
                </a:solidFill>
              </a:rPr>
              <a:t>See, the “fraction” here is assumed to be a number less than 1.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094">
            <a:extLst>
              <a:ext uri="{FF2B5EF4-FFF2-40B4-BE49-F238E27FC236}">
                <a16:creationId xmlns:a16="http://schemas.microsoft.com/office/drawing/2014/main" id="{E169F578-2DFC-474C-8628-D7AA2D676C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85875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9" name="Text Box 3">
            <a:extLst>
              <a:ext uri="{FF2B5EF4-FFF2-40B4-BE49-F238E27FC236}">
                <a16:creationId xmlns:a16="http://schemas.microsoft.com/office/drawing/2014/main" id="{1BBB8B12-9D83-4767-A99B-C7FA9D2FB45E}"/>
              </a:ext>
            </a:extLst>
          </p:cNvPr>
          <p:cNvSpPr txBox="1">
            <a:spLocks noChangeArrowheads="1"/>
          </p:cNvSpPr>
          <p:nvPr/>
        </p:nvSpPr>
        <p:spPr bwMode="auto">
          <a:xfrm>
            <a:off x="838200" y="663575"/>
            <a:ext cx="755967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latin typeface="Arial" panose="020B0604020202020204" pitchFamily="34" charset="0"/>
                <a:cs typeface="Arial" panose="020B0604020202020204" pitchFamily="34" charset="0"/>
              </a:rPr>
              <a:t>Definition:</a:t>
            </a:r>
            <a:endParaRPr lang="en-US" altLang="en-US" sz="2400">
              <a:solidFill>
                <a:srgbClr val="1754FF"/>
              </a:solidFill>
              <a:latin typeface="Arial" panose="020B0604020202020204" pitchFamily="34" charset="0"/>
              <a:cs typeface="Arial" panose="020B0604020202020204" pitchFamily="34" charset="0"/>
            </a:endParaRPr>
          </a:p>
          <a:p>
            <a:pPr eaLnBrk="1" hangingPunct="1">
              <a:spcBef>
                <a:spcPct val="0"/>
              </a:spcBef>
              <a:buFontTx/>
              <a:buNone/>
            </a:pPr>
            <a:r>
              <a:rPr lang="en-US" altLang="en-US" sz="2400">
                <a:solidFill>
                  <a:srgbClr val="1754FF"/>
                </a:solidFill>
              </a:rPr>
              <a:t>A fraction is an ordered pair of whole numbers, the 1</a:t>
            </a:r>
            <a:r>
              <a:rPr lang="en-US" altLang="en-US" sz="2400" baseline="30000">
                <a:solidFill>
                  <a:srgbClr val="1754FF"/>
                </a:solidFill>
              </a:rPr>
              <a:t>st</a:t>
            </a:r>
            <a:r>
              <a:rPr lang="en-US" altLang="en-US" sz="2400">
                <a:solidFill>
                  <a:srgbClr val="1754FF"/>
                </a:solidFill>
              </a:rPr>
              <a:t>  one is usually written on top of the other, with a line between them (either horizontally or on a slant), such as </a:t>
            </a:r>
            <a:r>
              <a:rPr lang="en-US" altLang="en-US">
                <a:solidFill>
                  <a:srgbClr val="1754FF"/>
                </a:solidFill>
              </a:rPr>
              <a:t>½</a:t>
            </a:r>
            <a:r>
              <a:rPr lang="en-US" altLang="en-US" sz="2400">
                <a:solidFill>
                  <a:srgbClr val="1754FF"/>
                </a:solidFill>
              </a:rPr>
              <a:t> or</a:t>
            </a:r>
            <a:r>
              <a:rPr lang="en-US" altLang="en-US" sz="2000">
                <a:solidFill>
                  <a:srgbClr val="1754FF"/>
                </a:solidFill>
              </a:rPr>
              <a:t>  </a:t>
            </a:r>
            <a:r>
              <a:rPr lang="en-US" altLang="en-US">
                <a:solidFill>
                  <a:srgbClr val="1754FF"/>
                </a:solidFill>
              </a:rPr>
              <a:t>¾</a:t>
            </a:r>
            <a:r>
              <a:rPr lang="en-US" altLang="en-US" sz="2400">
                <a:solidFill>
                  <a:srgbClr val="1754FF"/>
                </a:solidFill>
              </a:rPr>
              <a:t> .</a:t>
            </a:r>
          </a:p>
        </p:txBody>
      </p:sp>
      <p:sp>
        <p:nvSpPr>
          <p:cNvPr id="4100" name="Text Box 4">
            <a:extLst>
              <a:ext uri="{FF2B5EF4-FFF2-40B4-BE49-F238E27FC236}">
                <a16:creationId xmlns:a16="http://schemas.microsoft.com/office/drawing/2014/main" id="{2489A24F-6B19-4652-B492-E5FF79299122}"/>
              </a:ext>
            </a:extLst>
          </p:cNvPr>
          <p:cNvSpPr txBox="1">
            <a:spLocks noChangeArrowheads="1"/>
          </p:cNvSpPr>
          <p:nvPr/>
        </p:nvSpPr>
        <p:spPr bwMode="auto">
          <a:xfrm>
            <a:off x="898525" y="3851275"/>
            <a:ext cx="69500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The </a:t>
            </a:r>
            <a:r>
              <a:rPr lang="en-US" altLang="en-US" sz="2400" b="1">
                <a:solidFill>
                  <a:srgbClr val="FF03BD"/>
                </a:solidFill>
              </a:rPr>
              <a:t>denominator</a:t>
            </a:r>
            <a:r>
              <a:rPr lang="en-US" altLang="en-US" sz="2400"/>
              <a:t> tells us the number of congruent pieces the whole is divided into, thus this number cannot be 0.</a:t>
            </a:r>
          </a:p>
          <a:p>
            <a:pPr eaLnBrk="1" hangingPunct="1">
              <a:spcBef>
                <a:spcPct val="0"/>
              </a:spcBef>
              <a:buFontTx/>
              <a:buNone/>
            </a:pPr>
            <a:endParaRPr lang="en-US" altLang="en-US" sz="2400"/>
          </a:p>
          <a:p>
            <a:pPr eaLnBrk="1" hangingPunct="1">
              <a:spcBef>
                <a:spcPct val="0"/>
              </a:spcBef>
              <a:buFontTx/>
              <a:buNone/>
            </a:pPr>
            <a:r>
              <a:rPr lang="en-US" altLang="en-US" sz="2400"/>
              <a:t>The </a:t>
            </a:r>
            <a:r>
              <a:rPr lang="en-US" altLang="en-US" sz="2400" b="1">
                <a:solidFill>
                  <a:srgbClr val="FF03BD"/>
                </a:solidFill>
              </a:rPr>
              <a:t>numerator</a:t>
            </a:r>
            <a:r>
              <a:rPr lang="en-US" altLang="en-US" sz="2400"/>
              <a:t> tells us the number of such pieces being considered.</a:t>
            </a:r>
          </a:p>
        </p:txBody>
      </p:sp>
      <p:sp>
        <p:nvSpPr>
          <p:cNvPr id="4102" name="Text Box 6">
            <a:extLst>
              <a:ext uri="{FF2B5EF4-FFF2-40B4-BE49-F238E27FC236}">
                <a16:creationId xmlns:a16="http://schemas.microsoft.com/office/drawing/2014/main" id="{8C0BBA43-5424-4A2F-953B-3189668FE7F5}"/>
              </a:ext>
            </a:extLst>
          </p:cNvPr>
          <p:cNvSpPr txBox="1">
            <a:spLocks noChangeArrowheads="1"/>
          </p:cNvSpPr>
          <p:nvPr/>
        </p:nvSpPr>
        <p:spPr bwMode="auto">
          <a:xfrm>
            <a:off x="4038600" y="2509838"/>
            <a:ext cx="1435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numerator</a:t>
            </a:r>
          </a:p>
        </p:txBody>
      </p:sp>
      <p:sp>
        <p:nvSpPr>
          <p:cNvPr id="4103" name="Text Box 7">
            <a:extLst>
              <a:ext uri="{FF2B5EF4-FFF2-40B4-BE49-F238E27FC236}">
                <a16:creationId xmlns:a16="http://schemas.microsoft.com/office/drawing/2014/main" id="{5A8EBD83-75A5-42C2-9E57-A8EF41E7C554}"/>
              </a:ext>
            </a:extLst>
          </p:cNvPr>
          <p:cNvSpPr txBox="1">
            <a:spLocks noChangeArrowheads="1"/>
          </p:cNvSpPr>
          <p:nvPr/>
        </p:nvSpPr>
        <p:spPr bwMode="auto">
          <a:xfrm>
            <a:off x="4038600" y="3195638"/>
            <a:ext cx="17224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denominator</a:t>
            </a:r>
          </a:p>
        </p:txBody>
      </p:sp>
      <p:sp>
        <p:nvSpPr>
          <p:cNvPr id="4108" name="AutoShape 12">
            <a:extLst>
              <a:ext uri="{FF2B5EF4-FFF2-40B4-BE49-F238E27FC236}">
                <a16:creationId xmlns:a16="http://schemas.microsoft.com/office/drawing/2014/main" id="{8D754E53-6DE1-4BE6-9AA7-E054822A79EE}"/>
              </a:ext>
            </a:extLst>
          </p:cNvPr>
          <p:cNvSpPr>
            <a:spLocks noChangeArrowheads="1"/>
          </p:cNvSpPr>
          <p:nvPr/>
        </p:nvSpPr>
        <p:spPr bwMode="auto">
          <a:xfrm rot="1224123">
            <a:off x="3505200" y="3271838"/>
            <a:ext cx="457200" cy="152400"/>
          </a:xfrm>
          <a:prstGeom prst="leftArrow">
            <a:avLst>
              <a:gd name="adj1" fmla="val 50000"/>
              <a:gd name="adj2" fmla="val 7500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4109" name="AutoShape 13">
            <a:extLst>
              <a:ext uri="{FF2B5EF4-FFF2-40B4-BE49-F238E27FC236}">
                <a16:creationId xmlns:a16="http://schemas.microsoft.com/office/drawing/2014/main" id="{0F4F30EE-9E28-46B0-93EA-61A3C5C832F6}"/>
              </a:ext>
            </a:extLst>
          </p:cNvPr>
          <p:cNvSpPr>
            <a:spLocks noChangeArrowheads="1"/>
          </p:cNvSpPr>
          <p:nvPr/>
        </p:nvSpPr>
        <p:spPr bwMode="auto">
          <a:xfrm>
            <a:off x="3505200" y="2662238"/>
            <a:ext cx="457200" cy="152400"/>
          </a:xfrm>
          <a:prstGeom prst="leftArrow">
            <a:avLst>
              <a:gd name="adj1" fmla="val 50000"/>
              <a:gd name="adj2" fmla="val 7500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nvGrpSpPr>
          <p:cNvPr id="9" name="Group 8">
            <a:extLst>
              <a:ext uri="{FF2B5EF4-FFF2-40B4-BE49-F238E27FC236}">
                <a16:creationId xmlns:a16="http://schemas.microsoft.com/office/drawing/2014/main" id="{042E3611-899F-47D2-9260-74980BD54145}"/>
              </a:ext>
            </a:extLst>
          </p:cNvPr>
          <p:cNvGrpSpPr>
            <a:grpSpLocks/>
          </p:cNvGrpSpPr>
          <p:nvPr/>
        </p:nvGrpSpPr>
        <p:grpSpPr bwMode="auto">
          <a:xfrm>
            <a:off x="2819400" y="2509838"/>
            <a:ext cx="474663" cy="1076325"/>
            <a:chOff x="2819400" y="2509838"/>
            <a:chExt cx="474663" cy="1076325"/>
          </a:xfrm>
        </p:grpSpPr>
        <p:graphicFrame>
          <p:nvGraphicFramePr>
            <p:cNvPr id="15370" name="Object 14">
              <a:extLst>
                <a:ext uri="{FF2B5EF4-FFF2-40B4-BE49-F238E27FC236}">
                  <a16:creationId xmlns:a16="http://schemas.microsoft.com/office/drawing/2014/main" id="{EC9171A4-A000-4130-BB19-D33FCF5909EA}"/>
                </a:ext>
              </a:extLst>
            </p:cNvPr>
            <p:cNvGraphicFramePr>
              <a:graphicFrameLocks noChangeAspect="1"/>
            </p:cNvGraphicFramePr>
            <p:nvPr/>
          </p:nvGraphicFramePr>
          <p:xfrm>
            <a:off x="2819400" y="2509838"/>
            <a:ext cx="474663" cy="1076325"/>
          </p:xfrm>
          <a:graphic>
            <a:graphicData uri="http://schemas.openxmlformats.org/presentationml/2006/ole">
              <mc:AlternateContent xmlns:mc="http://schemas.openxmlformats.org/markup-compatibility/2006">
                <mc:Choice xmlns:v="urn:schemas-microsoft-com:vml" Requires="v">
                  <p:oleObj spid="_x0000_s15372" name="Equation" r:id="rId4" imgW="266636" imgH="723854" progId="Equation.3">
                    <p:embed/>
                  </p:oleObj>
                </mc:Choice>
                <mc:Fallback>
                  <p:oleObj name="Equation" r:id="rId4" imgW="266636" imgH="723854" progId="Equation.3">
                    <p:embed/>
                    <p:pic>
                      <p:nvPicPr>
                        <p:cNvPr id="0"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2509838"/>
                          <a:ext cx="47466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8" name="Straight Connector 7">
              <a:extLst>
                <a:ext uri="{FF2B5EF4-FFF2-40B4-BE49-F238E27FC236}">
                  <a16:creationId xmlns:a16="http://schemas.microsoft.com/office/drawing/2014/main" id="{CD4249F6-60A9-4B92-BB49-D638A5D29DD0}"/>
                </a:ext>
              </a:extLst>
            </p:cNvPr>
            <p:cNvCxnSpPr/>
            <p:nvPr/>
          </p:nvCxnSpPr>
          <p:spPr>
            <a:xfrm>
              <a:off x="2851150" y="2962275"/>
              <a:ext cx="41275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wipe(left)">
                                      <p:cBhvr>
                                        <p:cTn id="7" dur="500"/>
                                        <p:tgtEl>
                                          <p:spTgt spid="40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109"/>
                                        </p:tgtEl>
                                        <p:attrNameLst>
                                          <p:attrName>style.visibility</p:attrName>
                                        </p:attrNameLst>
                                      </p:cBhvr>
                                      <p:to>
                                        <p:strVal val="visible"/>
                                      </p:to>
                                    </p:set>
                                    <p:animEffect transition="in" filter="wipe(left)">
                                      <p:cBhvr>
                                        <p:cTn id="17" dur="500"/>
                                        <p:tgtEl>
                                          <p:spTgt spid="410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wipe(left)">
                                      <p:cBhvr>
                                        <p:cTn id="22" dur="500"/>
                                        <p:tgtEl>
                                          <p:spTgt spid="410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108"/>
                                        </p:tgtEl>
                                        <p:attrNameLst>
                                          <p:attrName>style.visibility</p:attrName>
                                        </p:attrNameLst>
                                      </p:cBhvr>
                                      <p:to>
                                        <p:strVal val="visible"/>
                                      </p:to>
                                    </p:set>
                                    <p:animEffect transition="in" filter="wipe(left)">
                                      <p:cBhvr>
                                        <p:cTn id="27" dur="500"/>
                                        <p:tgtEl>
                                          <p:spTgt spid="410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103"/>
                                        </p:tgtEl>
                                        <p:attrNameLst>
                                          <p:attrName>style.visibility</p:attrName>
                                        </p:attrNameLst>
                                      </p:cBhvr>
                                      <p:to>
                                        <p:strVal val="visible"/>
                                      </p:to>
                                    </p:set>
                                    <p:animEffect transition="in" filter="wipe(left)">
                                      <p:cBhvr>
                                        <p:cTn id="32" dur="500"/>
                                        <p:tgtEl>
                                          <p:spTgt spid="410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100">
                                            <p:txEl>
                                              <p:pRg st="0" end="0"/>
                                            </p:txEl>
                                          </p:spTgt>
                                        </p:tgtEl>
                                        <p:attrNameLst>
                                          <p:attrName>style.visibility</p:attrName>
                                        </p:attrNameLst>
                                      </p:cBhvr>
                                      <p:to>
                                        <p:strVal val="visible"/>
                                      </p:to>
                                    </p:set>
                                    <p:animEffect transition="in" filter="wipe(left)">
                                      <p:cBhvr>
                                        <p:cTn id="37" dur="500"/>
                                        <p:tgtEl>
                                          <p:spTgt spid="4100">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100">
                                            <p:txEl>
                                              <p:pRg st="2" end="2"/>
                                            </p:txEl>
                                          </p:spTgt>
                                        </p:tgtEl>
                                        <p:attrNameLst>
                                          <p:attrName>style.visibility</p:attrName>
                                        </p:attrNameLst>
                                      </p:cBhvr>
                                      <p:to>
                                        <p:strVal val="visible"/>
                                      </p:to>
                                    </p:set>
                                    <p:animEffect transition="in" filter="wipe(left)">
                                      <p:cBhvr>
                                        <p:cTn id="42" dur="500"/>
                                        <p:tgtEl>
                                          <p:spTgt spid="410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autoUpdateAnimBg="0"/>
      <p:bldP spid="4100" grpId="0" build="p" autoUpdateAnimBg="0"/>
      <p:bldP spid="4102" grpId="0" autoUpdateAnimBg="0"/>
      <p:bldP spid="4103" grpId="0" autoUpdateAnimBg="0"/>
      <p:bldP spid="4108" grpId="0" animBg="1"/>
      <p:bldP spid="410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a:extLst>
              <a:ext uri="{FF2B5EF4-FFF2-40B4-BE49-F238E27FC236}">
                <a16:creationId xmlns:a16="http://schemas.microsoft.com/office/drawing/2014/main" id="{CF3CBCA4-93C9-4849-B4F9-CC039CFA0C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00900" y="-1836738"/>
            <a:ext cx="28575000" cy="1905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2">
            <a:extLst>
              <a:ext uri="{FF2B5EF4-FFF2-40B4-BE49-F238E27FC236}">
                <a16:creationId xmlns:a16="http://schemas.microsoft.com/office/drawing/2014/main" id="{AFCAD31B-7A92-48AB-819F-0D86FE4234AA}"/>
              </a:ext>
            </a:extLst>
          </p:cNvPr>
          <p:cNvSpPr txBox="1">
            <a:spLocks noChangeArrowheads="1"/>
          </p:cNvSpPr>
          <p:nvPr/>
        </p:nvSpPr>
        <p:spPr bwMode="auto">
          <a:xfrm>
            <a:off x="838200" y="762000"/>
            <a:ext cx="5791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latin typeface="Franklin Gothic Demi Cond" panose="020B0706030402020204" pitchFamily="34" charset="0"/>
              </a:rPr>
              <a:t>Example 1:</a:t>
            </a:r>
            <a:endParaRPr lang="en-US" altLang="en-US" sz="2400">
              <a:solidFill>
                <a:srgbClr val="FF0000"/>
              </a:solidFill>
              <a:latin typeface="Franklin Gothic Demi Cond" panose="020B0706030402020204" pitchFamily="34" charset="0"/>
            </a:endParaRPr>
          </a:p>
          <a:p>
            <a:pPr eaLnBrk="1" hangingPunct="1">
              <a:spcBef>
                <a:spcPct val="0"/>
              </a:spcBef>
              <a:buFontTx/>
              <a:buNone/>
            </a:pPr>
            <a:r>
              <a:rPr lang="en-US" altLang="en-US" sz="2400">
                <a:solidFill>
                  <a:srgbClr val="0070C0"/>
                </a:solidFill>
                <a:latin typeface="Franklin Gothic Demi Cond" panose="020B0706030402020204" pitchFamily="34" charset="0"/>
              </a:rPr>
              <a:t>How much of a pizza do we have below?</a:t>
            </a:r>
            <a:endParaRPr lang="en-US" altLang="en-US" sz="2400">
              <a:solidFill>
                <a:srgbClr val="0070C0"/>
              </a:solidFill>
            </a:endParaRPr>
          </a:p>
        </p:txBody>
      </p:sp>
      <p:sp>
        <p:nvSpPr>
          <p:cNvPr id="5130" name="Text Box 10">
            <a:extLst>
              <a:ext uri="{FF2B5EF4-FFF2-40B4-BE49-F238E27FC236}">
                <a16:creationId xmlns:a16="http://schemas.microsoft.com/office/drawing/2014/main" id="{17C35FD3-AD91-481C-B52B-6EB8DFAC6F29}"/>
              </a:ext>
            </a:extLst>
          </p:cNvPr>
          <p:cNvSpPr txBox="1">
            <a:spLocks noChangeArrowheads="1"/>
          </p:cNvSpPr>
          <p:nvPr/>
        </p:nvSpPr>
        <p:spPr bwMode="auto">
          <a:xfrm>
            <a:off x="4495800" y="2209800"/>
            <a:ext cx="4648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6600"/>
                </a:solidFill>
              </a:rPr>
              <a:t>The blue circle is our </a:t>
            </a:r>
            <a:r>
              <a:rPr lang="en-US" altLang="en-US" sz="2400" u="sng">
                <a:solidFill>
                  <a:srgbClr val="006600"/>
                </a:solidFill>
              </a:rPr>
              <a:t>whole</a:t>
            </a:r>
            <a:r>
              <a:rPr lang="en-US" altLang="en-US" sz="2400">
                <a:solidFill>
                  <a:srgbClr val="006600"/>
                </a:solidFill>
              </a:rPr>
              <a:t>.</a:t>
            </a:r>
          </a:p>
        </p:txBody>
      </p:sp>
      <p:sp>
        <p:nvSpPr>
          <p:cNvPr id="5143" name="Text Box 23">
            <a:extLst>
              <a:ext uri="{FF2B5EF4-FFF2-40B4-BE49-F238E27FC236}">
                <a16:creationId xmlns:a16="http://schemas.microsoft.com/office/drawing/2014/main" id="{F87B7698-074D-4024-B8BA-E0AC1B28B110}"/>
              </a:ext>
            </a:extLst>
          </p:cNvPr>
          <p:cNvSpPr txBox="1">
            <a:spLocks noChangeArrowheads="1"/>
          </p:cNvSpPr>
          <p:nvPr/>
        </p:nvSpPr>
        <p:spPr bwMode="auto">
          <a:xfrm>
            <a:off x="4648200" y="3962400"/>
            <a:ext cx="4130675"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6600"/>
                </a:solidFill>
              </a:rPr>
              <a:t>We can see that we have 7 of these pieces.</a:t>
            </a:r>
          </a:p>
          <a:p>
            <a:pPr eaLnBrk="1" hangingPunct="1">
              <a:spcBef>
                <a:spcPct val="0"/>
              </a:spcBef>
              <a:buFontTx/>
              <a:buNone/>
            </a:pPr>
            <a:r>
              <a:rPr lang="en-US" altLang="en-US" sz="2400">
                <a:solidFill>
                  <a:srgbClr val="006600"/>
                </a:solidFill>
              </a:rPr>
              <a:t>Therefore the numerator is </a:t>
            </a:r>
            <a:r>
              <a:rPr lang="en-US" altLang="en-US" sz="2400" b="1">
                <a:solidFill>
                  <a:srgbClr val="006600"/>
                </a:solidFill>
              </a:rPr>
              <a:t>7</a:t>
            </a:r>
            <a:r>
              <a:rPr lang="en-US" altLang="en-US" sz="2400">
                <a:solidFill>
                  <a:srgbClr val="006600"/>
                </a:solidFill>
              </a:rPr>
              <a:t>, and we have       </a:t>
            </a:r>
          </a:p>
          <a:p>
            <a:pPr eaLnBrk="1" hangingPunct="1">
              <a:spcBef>
                <a:spcPct val="0"/>
              </a:spcBef>
              <a:buFontTx/>
              <a:buNone/>
            </a:pPr>
            <a:endParaRPr lang="en-US" altLang="en-US" sz="2400">
              <a:solidFill>
                <a:srgbClr val="006600"/>
              </a:solidFill>
            </a:endParaRPr>
          </a:p>
          <a:p>
            <a:pPr eaLnBrk="1" hangingPunct="1">
              <a:spcBef>
                <a:spcPct val="0"/>
              </a:spcBef>
              <a:buFontTx/>
              <a:buNone/>
            </a:pPr>
            <a:r>
              <a:rPr lang="en-US" altLang="en-US" sz="2400">
                <a:solidFill>
                  <a:srgbClr val="006600"/>
                </a:solidFill>
              </a:rPr>
              <a:t>                                 of a pizza.</a:t>
            </a:r>
          </a:p>
        </p:txBody>
      </p:sp>
      <p:grpSp>
        <p:nvGrpSpPr>
          <p:cNvPr id="3" name="Group 31">
            <a:extLst>
              <a:ext uri="{FF2B5EF4-FFF2-40B4-BE49-F238E27FC236}">
                <a16:creationId xmlns:a16="http://schemas.microsoft.com/office/drawing/2014/main" id="{F593C50D-4EC7-47CF-BECC-331DC0DE1DD6}"/>
              </a:ext>
            </a:extLst>
          </p:cNvPr>
          <p:cNvGrpSpPr>
            <a:grpSpLocks noChangeAspect="1"/>
          </p:cNvGrpSpPr>
          <p:nvPr/>
        </p:nvGrpSpPr>
        <p:grpSpPr bwMode="auto">
          <a:xfrm>
            <a:off x="6629400" y="5334000"/>
            <a:ext cx="457200" cy="1230313"/>
            <a:chOff x="4176" y="3360"/>
            <a:chExt cx="288" cy="775"/>
          </a:xfrm>
        </p:grpSpPr>
        <p:sp>
          <p:nvSpPr>
            <p:cNvPr id="16411" name="AutoShape 30">
              <a:extLst>
                <a:ext uri="{FF2B5EF4-FFF2-40B4-BE49-F238E27FC236}">
                  <a16:creationId xmlns:a16="http://schemas.microsoft.com/office/drawing/2014/main" id="{68880F53-7BA2-41E6-8F18-4696119FA666}"/>
                </a:ext>
              </a:extLst>
            </p:cNvPr>
            <p:cNvSpPr>
              <a:spLocks noChangeAspect="1" noChangeArrowheads="1" noTextEdit="1"/>
            </p:cNvSpPr>
            <p:nvPr/>
          </p:nvSpPr>
          <p:spPr bwMode="auto">
            <a:xfrm>
              <a:off x="4176" y="3360"/>
              <a:ext cx="288" cy="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412" name="Line 32">
              <a:extLst>
                <a:ext uri="{FF2B5EF4-FFF2-40B4-BE49-F238E27FC236}">
                  <a16:creationId xmlns:a16="http://schemas.microsoft.com/office/drawing/2014/main" id="{BDC19DD1-4EAB-441D-B138-B1F08E398E87}"/>
                </a:ext>
              </a:extLst>
            </p:cNvPr>
            <p:cNvSpPr>
              <a:spLocks noChangeShapeType="1"/>
            </p:cNvSpPr>
            <p:nvPr/>
          </p:nvSpPr>
          <p:spPr bwMode="auto">
            <a:xfrm>
              <a:off x="4224" y="3743"/>
              <a:ext cx="170" cy="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13" name="Rectangle 33">
              <a:extLst>
                <a:ext uri="{FF2B5EF4-FFF2-40B4-BE49-F238E27FC236}">
                  <a16:creationId xmlns:a16="http://schemas.microsoft.com/office/drawing/2014/main" id="{2A91CE23-3B5E-4D9B-98F7-EB8C1493EE9B}"/>
                </a:ext>
              </a:extLst>
            </p:cNvPr>
            <p:cNvSpPr>
              <a:spLocks noChangeArrowheads="1"/>
            </p:cNvSpPr>
            <p:nvPr/>
          </p:nvSpPr>
          <p:spPr bwMode="auto">
            <a:xfrm>
              <a:off x="4236" y="3789"/>
              <a:ext cx="144"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a:solidFill>
                    <a:srgbClr val="FF0000"/>
                  </a:solidFill>
                </a:rPr>
                <a:t>8</a:t>
              </a:r>
              <a:endParaRPr lang="en-US" altLang="en-US" sz="2400">
                <a:solidFill>
                  <a:srgbClr val="FF0000"/>
                </a:solidFill>
              </a:endParaRPr>
            </a:p>
          </p:txBody>
        </p:sp>
        <p:sp>
          <p:nvSpPr>
            <p:cNvPr id="16414" name="Rectangle 34">
              <a:extLst>
                <a:ext uri="{FF2B5EF4-FFF2-40B4-BE49-F238E27FC236}">
                  <a16:creationId xmlns:a16="http://schemas.microsoft.com/office/drawing/2014/main" id="{0DE831C7-D4C7-42AB-911E-0F18602F168A}"/>
                </a:ext>
              </a:extLst>
            </p:cNvPr>
            <p:cNvSpPr>
              <a:spLocks noChangeArrowheads="1"/>
            </p:cNvSpPr>
            <p:nvPr/>
          </p:nvSpPr>
          <p:spPr bwMode="auto">
            <a:xfrm>
              <a:off x="4237" y="3374"/>
              <a:ext cx="144"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a:solidFill>
                    <a:srgbClr val="FF0000"/>
                  </a:solidFill>
                </a:rPr>
                <a:t>7</a:t>
              </a:r>
              <a:endParaRPr lang="en-US" altLang="en-US" sz="2400">
                <a:solidFill>
                  <a:srgbClr val="FF0000"/>
                </a:solidFill>
              </a:endParaRPr>
            </a:p>
          </p:txBody>
        </p:sp>
      </p:grpSp>
      <p:grpSp>
        <p:nvGrpSpPr>
          <p:cNvPr id="16391" name="Group 20">
            <a:extLst>
              <a:ext uri="{FF2B5EF4-FFF2-40B4-BE49-F238E27FC236}">
                <a16:creationId xmlns:a16="http://schemas.microsoft.com/office/drawing/2014/main" id="{EFBB6C9A-618C-4661-92D5-45E37D3F580B}"/>
              </a:ext>
            </a:extLst>
          </p:cNvPr>
          <p:cNvGrpSpPr>
            <a:grpSpLocks noChangeAspect="1"/>
          </p:cNvGrpSpPr>
          <p:nvPr/>
        </p:nvGrpSpPr>
        <p:grpSpPr bwMode="auto">
          <a:xfrm>
            <a:off x="941388" y="2897188"/>
            <a:ext cx="3454400" cy="3352800"/>
            <a:chOff x="593" y="1825"/>
            <a:chExt cx="2176" cy="2112"/>
          </a:xfrm>
        </p:grpSpPr>
        <p:sp>
          <p:nvSpPr>
            <p:cNvPr id="16400" name="AutoShape 19">
              <a:extLst>
                <a:ext uri="{FF2B5EF4-FFF2-40B4-BE49-F238E27FC236}">
                  <a16:creationId xmlns:a16="http://schemas.microsoft.com/office/drawing/2014/main" id="{763E8434-0301-45CB-8897-7317464C2A18}"/>
                </a:ext>
              </a:extLst>
            </p:cNvPr>
            <p:cNvSpPr>
              <a:spLocks noChangeAspect="1" noChangeArrowheads="1" noTextEdit="1"/>
            </p:cNvSpPr>
            <p:nvPr/>
          </p:nvSpPr>
          <p:spPr bwMode="auto">
            <a:xfrm>
              <a:off x="593" y="1825"/>
              <a:ext cx="2176" cy="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401" name="Freeform 21">
              <a:extLst>
                <a:ext uri="{FF2B5EF4-FFF2-40B4-BE49-F238E27FC236}">
                  <a16:creationId xmlns:a16="http://schemas.microsoft.com/office/drawing/2014/main" id="{0C48A85C-1C2A-4582-B8DB-6E014DFA3A16}"/>
                </a:ext>
              </a:extLst>
            </p:cNvPr>
            <p:cNvSpPr>
              <a:spLocks/>
            </p:cNvSpPr>
            <p:nvPr/>
          </p:nvSpPr>
          <p:spPr bwMode="auto">
            <a:xfrm>
              <a:off x="593" y="1825"/>
              <a:ext cx="2166" cy="2106"/>
            </a:xfrm>
            <a:custGeom>
              <a:avLst/>
              <a:gdLst>
                <a:gd name="T0" fmla="*/ 2147483646 w 361"/>
                <a:gd name="T1" fmla="*/ 2147483646 h 351"/>
                <a:gd name="T2" fmla="*/ 2147483646 w 361"/>
                <a:gd name="T3" fmla="*/ 2147483646 h 351"/>
                <a:gd name="T4" fmla="*/ 2147483646 w 361"/>
                <a:gd name="T5" fmla="*/ 2147483646 h 351"/>
                <a:gd name="T6" fmla="*/ 2147483646 w 361"/>
                <a:gd name="T7" fmla="*/ 2147483646 h 351"/>
                <a:gd name="T8" fmla="*/ 2147483646 w 361"/>
                <a:gd name="T9" fmla="*/ 2147483646 h 351"/>
                <a:gd name="T10" fmla="*/ 2147483646 w 361"/>
                <a:gd name="T11" fmla="*/ 2147483646 h 351"/>
                <a:gd name="T12" fmla="*/ 0 w 361"/>
                <a:gd name="T13" fmla="*/ 2147483646 h 351"/>
                <a:gd name="T14" fmla="*/ 2147483646 w 361"/>
                <a:gd name="T15" fmla="*/ 2147483646 h 351"/>
                <a:gd name="T16" fmla="*/ 2147483646 w 361"/>
                <a:gd name="T17" fmla="*/ 2147483646 h 351"/>
                <a:gd name="T18" fmla="*/ 2147483646 w 361"/>
                <a:gd name="T19" fmla="*/ 2147483646 h 351"/>
                <a:gd name="T20" fmla="*/ 2147483646 w 361"/>
                <a:gd name="T21" fmla="*/ 2147483646 h 351"/>
                <a:gd name="T22" fmla="*/ 2147483646 w 361"/>
                <a:gd name="T23" fmla="*/ 2147483646 h 351"/>
                <a:gd name="T24" fmla="*/ 2147483646 w 361"/>
                <a:gd name="T25" fmla="*/ 2147483646 h 351"/>
                <a:gd name="T26" fmla="*/ 2147483646 w 361"/>
                <a:gd name="T27" fmla="*/ 2147483646 h 351"/>
                <a:gd name="T28" fmla="*/ 2147483646 w 361"/>
                <a:gd name="T29" fmla="*/ 2147483646 h 351"/>
                <a:gd name="T30" fmla="*/ 2147483646 w 361"/>
                <a:gd name="T31" fmla="*/ 2147483646 h 351"/>
                <a:gd name="T32" fmla="*/ 2147483646 w 361"/>
                <a:gd name="T33" fmla="*/ 2147483646 h 351"/>
                <a:gd name="T34" fmla="*/ 2147483646 w 361"/>
                <a:gd name="T35" fmla="*/ 2147483646 h 351"/>
                <a:gd name="T36" fmla="*/ 2147483646 w 361"/>
                <a:gd name="T37" fmla="*/ 2147483646 h 351"/>
                <a:gd name="T38" fmla="*/ 2147483646 w 361"/>
                <a:gd name="T39" fmla="*/ 2147483646 h 351"/>
                <a:gd name="T40" fmla="*/ 2147483646 w 361"/>
                <a:gd name="T41" fmla="*/ 2147483646 h 351"/>
                <a:gd name="T42" fmla="*/ 2147483646 w 361"/>
                <a:gd name="T43" fmla="*/ 2147483646 h 351"/>
                <a:gd name="T44" fmla="*/ 2147483646 w 361"/>
                <a:gd name="T45" fmla="*/ 2147483646 h 351"/>
                <a:gd name="T46" fmla="*/ 2147483646 w 361"/>
                <a:gd name="T47" fmla="*/ 2147483646 h 351"/>
                <a:gd name="T48" fmla="*/ 2147483646 w 361"/>
                <a:gd name="T49" fmla="*/ 2147483646 h 351"/>
                <a:gd name="T50" fmla="*/ 2147483646 w 361"/>
                <a:gd name="T51" fmla="*/ 2147483646 h 351"/>
                <a:gd name="T52" fmla="*/ 2147483646 w 361"/>
                <a:gd name="T53" fmla="*/ 2147483646 h 351"/>
                <a:gd name="T54" fmla="*/ 2147483646 w 361"/>
                <a:gd name="T55" fmla="*/ 2147483646 h 351"/>
                <a:gd name="T56" fmla="*/ 2147483646 w 361"/>
                <a:gd name="T57" fmla="*/ 2147483646 h 351"/>
                <a:gd name="T58" fmla="*/ 2147483646 w 361"/>
                <a:gd name="T59" fmla="*/ 2147483646 h 351"/>
                <a:gd name="T60" fmla="*/ 2147483646 w 361"/>
                <a:gd name="T61" fmla="*/ 2147483646 h 351"/>
                <a:gd name="T62" fmla="*/ 2147483646 w 361"/>
                <a:gd name="T63" fmla="*/ 2147483646 h 351"/>
                <a:gd name="T64" fmla="*/ 2147483646 w 361"/>
                <a:gd name="T65" fmla="*/ 2147483646 h 351"/>
                <a:gd name="T66" fmla="*/ 2147483646 w 361"/>
                <a:gd name="T67" fmla="*/ 2147483646 h 351"/>
                <a:gd name="T68" fmla="*/ 2147483646 w 361"/>
                <a:gd name="T69" fmla="*/ 2147483646 h 351"/>
                <a:gd name="T70" fmla="*/ 2147483646 w 361"/>
                <a:gd name="T71" fmla="*/ 2147483646 h 351"/>
                <a:gd name="T72" fmla="*/ 2147483646 w 361"/>
                <a:gd name="T73" fmla="*/ 2147483646 h 351"/>
                <a:gd name="T74" fmla="*/ 2147483646 w 361"/>
                <a:gd name="T75" fmla="*/ 2147483646 h 351"/>
                <a:gd name="T76" fmla="*/ 2147483646 w 361"/>
                <a:gd name="T77" fmla="*/ 2147483646 h 351"/>
                <a:gd name="T78" fmla="*/ 2147483646 w 361"/>
                <a:gd name="T79" fmla="*/ 2147483646 h 351"/>
                <a:gd name="T80" fmla="*/ 2147483646 w 361"/>
                <a:gd name="T81" fmla="*/ 2147483646 h 351"/>
                <a:gd name="T82" fmla="*/ 2147483646 w 361"/>
                <a:gd name="T83" fmla="*/ 2147483646 h 351"/>
                <a:gd name="T84" fmla="*/ 2147483646 w 361"/>
                <a:gd name="T85" fmla="*/ 2147483646 h 351"/>
                <a:gd name="T86" fmla="*/ 2147483646 w 361"/>
                <a:gd name="T87" fmla="*/ 2147483646 h 351"/>
                <a:gd name="T88" fmla="*/ 2147483646 w 361"/>
                <a:gd name="T89" fmla="*/ 2147483646 h 351"/>
                <a:gd name="T90" fmla="*/ 2147483646 w 361"/>
                <a:gd name="T91" fmla="*/ 0 h 351"/>
                <a:gd name="T92" fmla="*/ 2147483646 w 361"/>
                <a:gd name="T93" fmla="*/ 0 h 351"/>
                <a:gd name="T94" fmla="*/ 2147483646 w 361"/>
                <a:gd name="T95" fmla="*/ 0 h 351"/>
                <a:gd name="T96" fmla="*/ 2147483646 w 361"/>
                <a:gd name="T97" fmla="*/ 2147483646 h 351"/>
                <a:gd name="T98" fmla="*/ 2147483646 w 361"/>
                <a:gd name="T99" fmla="*/ 2147483646 h 351"/>
                <a:gd name="T100" fmla="*/ 2147483646 w 361"/>
                <a:gd name="T101" fmla="*/ 2147483646 h 351"/>
                <a:gd name="T102" fmla="*/ 2147483646 w 361"/>
                <a:gd name="T103" fmla="*/ 2147483646 h 351"/>
                <a:gd name="T104" fmla="*/ 2147483646 w 361"/>
                <a:gd name="T105" fmla="*/ 2147483646 h 351"/>
                <a:gd name="T106" fmla="*/ 2147483646 w 361"/>
                <a:gd name="T107" fmla="*/ 2147483646 h 351"/>
                <a:gd name="T108" fmla="*/ 2147483646 w 361"/>
                <a:gd name="T109" fmla="*/ 2147483646 h 351"/>
                <a:gd name="T110" fmla="*/ 2147483646 w 361"/>
                <a:gd name="T111" fmla="*/ 2147483646 h 351"/>
                <a:gd name="T112" fmla="*/ 2147483646 w 361"/>
                <a:gd name="T113" fmla="*/ 2147483646 h 3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61" h="351">
                  <a:moveTo>
                    <a:pt x="72" y="38"/>
                  </a:moveTo>
                  <a:lnTo>
                    <a:pt x="67" y="39"/>
                  </a:lnTo>
                  <a:lnTo>
                    <a:pt x="64" y="40"/>
                  </a:lnTo>
                  <a:lnTo>
                    <a:pt x="60" y="41"/>
                  </a:lnTo>
                  <a:lnTo>
                    <a:pt x="56" y="41"/>
                  </a:lnTo>
                  <a:lnTo>
                    <a:pt x="52" y="42"/>
                  </a:lnTo>
                  <a:lnTo>
                    <a:pt x="49" y="43"/>
                  </a:lnTo>
                  <a:lnTo>
                    <a:pt x="46" y="44"/>
                  </a:lnTo>
                  <a:lnTo>
                    <a:pt x="42" y="45"/>
                  </a:lnTo>
                  <a:lnTo>
                    <a:pt x="39" y="47"/>
                  </a:lnTo>
                  <a:lnTo>
                    <a:pt x="36" y="48"/>
                  </a:lnTo>
                  <a:lnTo>
                    <a:pt x="33" y="49"/>
                  </a:lnTo>
                  <a:lnTo>
                    <a:pt x="31" y="50"/>
                  </a:lnTo>
                  <a:lnTo>
                    <a:pt x="28" y="52"/>
                  </a:lnTo>
                  <a:lnTo>
                    <a:pt x="26" y="53"/>
                  </a:lnTo>
                  <a:lnTo>
                    <a:pt x="24" y="54"/>
                  </a:lnTo>
                  <a:lnTo>
                    <a:pt x="22" y="56"/>
                  </a:lnTo>
                  <a:lnTo>
                    <a:pt x="20" y="58"/>
                  </a:lnTo>
                  <a:lnTo>
                    <a:pt x="18" y="60"/>
                  </a:lnTo>
                  <a:lnTo>
                    <a:pt x="16" y="62"/>
                  </a:lnTo>
                  <a:lnTo>
                    <a:pt x="14" y="64"/>
                  </a:lnTo>
                  <a:lnTo>
                    <a:pt x="13" y="66"/>
                  </a:lnTo>
                  <a:lnTo>
                    <a:pt x="11" y="69"/>
                  </a:lnTo>
                  <a:lnTo>
                    <a:pt x="9" y="71"/>
                  </a:lnTo>
                  <a:lnTo>
                    <a:pt x="8" y="74"/>
                  </a:lnTo>
                  <a:lnTo>
                    <a:pt x="6" y="78"/>
                  </a:lnTo>
                  <a:lnTo>
                    <a:pt x="4" y="81"/>
                  </a:lnTo>
                  <a:lnTo>
                    <a:pt x="3" y="85"/>
                  </a:lnTo>
                  <a:lnTo>
                    <a:pt x="2" y="89"/>
                  </a:lnTo>
                  <a:lnTo>
                    <a:pt x="1" y="93"/>
                  </a:lnTo>
                  <a:lnTo>
                    <a:pt x="0" y="97"/>
                  </a:lnTo>
                  <a:lnTo>
                    <a:pt x="0" y="102"/>
                  </a:lnTo>
                  <a:lnTo>
                    <a:pt x="0" y="106"/>
                  </a:lnTo>
                  <a:lnTo>
                    <a:pt x="0" y="113"/>
                  </a:lnTo>
                  <a:lnTo>
                    <a:pt x="0" y="121"/>
                  </a:lnTo>
                  <a:lnTo>
                    <a:pt x="2" y="130"/>
                  </a:lnTo>
                  <a:lnTo>
                    <a:pt x="4" y="138"/>
                  </a:lnTo>
                  <a:lnTo>
                    <a:pt x="5" y="141"/>
                  </a:lnTo>
                  <a:lnTo>
                    <a:pt x="6" y="143"/>
                  </a:lnTo>
                  <a:lnTo>
                    <a:pt x="7" y="147"/>
                  </a:lnTo>
                  <a:lnTo>
                    <a:pt x="8" y="150"/>
                  </a:lnTo>
                  <a:lnTo>
                    <a:pt x="9" y="153"/>
                  </a:lnTo>
                  <a:lnTo>
                    <a:pt x="10" y="157"/>
                  </a:lnTo>
                  <a:lnTo>
                    <a:pt x="12" y="161"/>
                  </a:lnTo>
                  <a:lnTo>
                    <a:pt x="13" y="164"/>
                  </a:lnTo>
                  <a:lnTo>
                    <a:pt x="15" y="172"/>
                  </a:lnTo>
                  <a:lnTo>
                    <a:pt x="17" y="179"/>
                  </a:lnTo>
                  <a:lnTo>
                    <a:pt x="19" y="187"/>
                  </a:lnTo>
                  <a:lnTo>
                    <a:pt x="21" y="195"/>
                  </a:lnTo>
                  <a:lnTo>
                    <a:pt x="23" y="203"/>
                  </a:lnTo>
                  <a:lnTo>
                    <a:pt x="25" y="211"/>
                  </a:lnTo>
                  <a:lnTo>
                    <a:pt x="27" y="219"/>
                  </a:lnTo>
                  <a:lnTo>
                    <a:pt x="29" y="228"/>
                  </a:lnTo>
                  <a:lnTo>
                    <a:pt x="31" y="238"/>
                  </a:lnTo>
                  <a:lnTo>
                    <a:pt x="33" y="248"/>
                  </a:lnTo>
                  <a:lnTo>
                    <a:pt x="35" y="258"/>
                  </a:lnTo>
                  <a:lnTo>
                    <a:pt x="37" y="268"/>
                  </a:lnTo>
                  <a:lnTo>
                    <a:pt x="38" y="277"/>
                  </a:lnTo>
                  <a:lnTo>
                    <a:pt x="40" y="286"/>
                  </a:lnTo>
                  <a:lnTo>
                    <a:pt x="41" y="294"/>
                  </a:lnTo>
                  <a:lnTo>
                    <a:pt x="42" y="301"/>
                  </a:lnTo>
                  <a:lnTo>
                    <a:pt x="43" y="306"/>
                  </a:lnTo>
                  <a:lnTo>
                    <a:pt x="43" y="310"/>
                  </a:lnTo>
                  <a:lnTo>
                    <a:pt x="45" y="314"/>
                  </a:lnTo>
                  <a:lnTo>
                    <a:pt x="47" y="318"/>
                  </a:lnTo>
                  <a:lnTo>
                    <a:pt x="49" y="321"/>
                  </a:lnTo>
                  <a:lnTo>
                    <a:pt x="51" y="324"/>
                  </a:lnTo>
                  <a:lnTo>
                    <a:pt x="54" y="328"/>
                  </a:lnTo>
                  <a:lnTo>
                    <a:pt x="57" y="330"/>
                  </a:lnTo>
                  <a:lnTo>
                    <a:pt x="60" y="333"/>
                  </a:lnTo>
                  <a:lnTo>
                    <a:pt x="63" y="335"/>
                  </a:lnTo>
                  <a:lnTo>
                    <a:pt x="66" y="338"/>
                  </a:lnTo>
                  <a:lnTo>
                    <a:pt x="70" y="340"/>
                  </a:lnTo>
                  <a:lnTo>
                    <a:pt x="74" y="342"/>
                  </a:lnTo>
                  <a:lnTo>
                    <a:pt x="77" y="344"/>
                  </a:lnTo>
                  <a:lnTo>
                    <a:pt x="81" y="345"/>
                  </a:lnTo>
                  <a:lnTo>
                    <a:pt x="85" y="346"/>
                  </a:lnTo>
                  <a:lnTo>
                    <a:pt x="88" y="347"/>
                  </a:lnTo>
                  <a:lnTo>
                    <a:pt x="92" y="348"/>
                  </a:lnTo>
                  <a:lnTo>
                    <a:pt x="94" y="349"/>
                  </a:lnTo>
                  <a:lnTo>
                    <a:pt x="97" y="349"/>
                  </a:lnTo>
                  <a:lnTo>
                    <a:pt x="100" y="350"/>
                  </a:lnTo>
                  <a:lnTo>
                    <a:pt x="103" y="350"/>
                  </a:lnTo>
                  <a:lnTo>
                    <a:pt x="106" y="350"/>
                  </a:lnTo>
                  <a:lnTo>
                    <a:pt x="109" y="351"/>
                  </a:lnTo>
                  <a:lnTo>
                    <a:pt x="112" y="351"/>
                  </a:lnTo>
                  <a:lnTo>
                    <a:pt x="115" y="351"/>
                  </a:lnTo>
                  <a:lnTo>
                    <a:pt x="118" y="351"/>
                  </a:lnTo>
                  <a:lnTo>
                    <a:pt x="121" y="351"/>
                  </a:lnTo>
                  <a:lnTo>
                    <a:pt x="123" y="350"/>
                  </a:lnTo>
                  <a:lnTo>
                    <a:pt x="126" y="350"/>
                  </a:lnTo>
                  <a:lnTo>
                    <a:pt x="129" y="350"/>
                  </a:lnTo>
                  <a:lnTo>
                    <a:pt x="131" y="350"/>
                  </a:lnTo>
                  <a:lnTo>
                    <a:pt x="134" y="349"/>
                  </a:lnTo>
                  <a:lnTo>
                    <a:pt x="137" y="348"/>
                  </a:lnTo>
                  <a:lnTo>
                    <a:pt x="139" y="348"/>
                  </a:lnTo>
                  <a:lnTo>
                    <a:pt x="142" y="347"/>
                  </a:lnTo>
                  <a:lnTo>
                    <a:pt x="145" y="346"/>
                  </a:lnTo>
                  <a:lnTo>
                    <a:pt x="149" y="344"/>
                  </a:lnTo>
                  <a:lnTo>
                    <a:pt x="152" y="343"/>
                  </a:lnTo>
                  <a:lnTo>
                    <a:pt x="155" y="342"/>
                  </a:lnTo>
                  <a:lnTo>
                    <a:pt x="157" y="341"/>
                  </a:lnTo>
                  <a:lnTo>
                    <a:pt x="160" y="340"/>
                  </a:lnTo>
                  <a:lnTo>
                    <a:pt x="162" y="339"/>
                  </a:lnTo>
                  <a:lnTo>
                    <a:pt x="165" y="338"/>
                  </a:lnTo>
                  <a:lnTo>
                    <a:pt x="167" y="337"/>
                  </a:lnTo>
                  <a:lnTo>
                    <a:pt x="170" y="335"/>
                  </a:lnTo>
                  <a:lnTo>
                    <a:pt x="172" y="334"/>
                  </a:lnTo>
                  <a:lnTo>
                    <a:pt x="175" y="333"/>
                  </a:lnTo>
                  <a:lnTo>
                    <a:pt x="177" y="332"/>
                  </a:lnTo>
                  <a:lnTo>
                    <a:pt x="179" y="331"/>
                  </a:lnTo>
                  <a:lnTo>
                    <a:pt x="182" y="329"/>
                  </a:lnTo>
                  <a:lnTo>
                    <a:pt x="185" y="328"/>
                  </a:lnTo>
                  <a:lnTo>
                    <a:pt x="187" y="327"/>
                  </a:lnTo>
                  <a:lnTo>
                    <a:pt x="190" y="326"/>
                  </a:lnTo>
                  <a:lnTo>
                    <a:pt x="192" y="324"/>
                  </a:lnTo>
                  <a:lnTo>
                    <a:pt x="195" y="323"/>
                  </a:lnTo>
                  <a:lnTo>
                    <a:pt x="198" y="321"/>
                  </a:lnTo>
                  <a:lnTo>
                    <a:pt x="201" y="320"/>
                  </a:lnTo>
                  <a:lnTo>
                    <a:pt x="204" y="318"/>
                  </a:lnTo>
                  <a:lnTo>
                    <a:pt x="207" y="316"/>
                  </a:lnTo>
                  <a:lnTo>
                    <a:pt x="210" y="315"/>
                  </a:lnTo>
                  <a:lnTo>
                    <a:pt x="214" y="313"/>
                  </a:lnTo>
                  <a:lnTo>
                    <a:pt x="217" y="312"/>
                  </a:lnTo>
                  <a:lnTo>
                    <a:pt x="219" y="310"/>
                  </a:lnTo>
                  <a:lnTo>
                    <a:pt x="222" y="309"/>
                  </a:lnTo>
                  <a:lnTo>
                    <a:pt x="225" y="308"/>
                  </a:lnTo>
                  <a:lnTo>
                    <a:pt x="228" y="306"/>
                  </a:lnTo>
                  <a:lnTo>
                    <a:pt x="230" y="305"/>
                  </a:lnTo>
                  <a:lnTo>
                    <a:pt x="233" y="304"/>
                  </a:lnTo>
                  <a:lnTo>
                    <a:pt x="235" y="303"/>
                  </a:lnTo>
                  <a:lnTo>
                    <a:pt x="237" y="302"/>
                  </a:lnTo>
                  <a:lnTo>
                    <a:pt x="239" y="301"/>
                  </a:lnTo>
                  <a:lnTo>
                    <a:pt x="242" y="300"/>
                  </a:lnTo>
                  <a:lnTo>
                    <a:pt x="244" y="300"/>
                  </a:lnTo>
                  <a:lnTo>
                    <a:pt x="247" y="299"/>
                  </a:lnTo>
                  <a:lnTo>
                    <a:pt x="250" y="298"/>
                  </a:lnTo>
                  <a:lnTo>
                    <a:pt x="254" y="297"/>
                  </a:lnTo>
                  <a:lnTo>
                    <a:pt x="257" y="297"/>
                  </a:lnTo>
                  <a:lnTo>
                    <a:pt x="260" y="296"/>
                  </a:lnTo>
                  <a:lnTo>
                    <a:pt x="264" y="295"/>
                  </a:lnTo>
                  <a:lnTo>
                    <a:pt x="268" y="295"/>
                  </a:lnTo>
                  <a:lnTo>
                    <a:pt x="271" y="294"/>
                  </a:lnTo>
                  <a:lnTo>
                    <a:pt x="276" y="293"/>
                  </a:lnTo>
                  <a:lnTo>
                    <a:pt x="279" y="293"/>
                  </a:lnTo>
                  <a:lnTo>
                    <a:pt x="283" y="292"/>
                  </a:lnTo>
                  <a:lnTo>
                    <a:pt x="287" y="291"/>
                  </a:lnTo>
                  <a:lnTo>
                    <a:pt x="291" y="290"/>
                  </a:lnTo>
                  <a:lnTo>
                    <a:pt x="295" y="290"/>
                  </a:lnTo>
                  <a:lnTo>
                    <a:pt x="299" y="289"/>
                  </a:lnTo>
                  <a:lnTo>
                    <a:pt x="303" y="288"/>
                  </a:lnTo>
                  <a:lnTo>
                    <a:pt x="306" y="287"/>
                  </a:lnTo>
                  <a:lnTo>
                    <a:pt x="310" y="287"/>
                  </a:lnTo>
                  <a:lnTo>
                    <a:pt x="313" y="286"/>
                  </a:lnTo>
                  <a:lnTo>
                    <a:pt x="317" y="285"/>
                  </a:lnTo>
                  <a:lnTo>
                    <a:pt x="320" y="284"/>
                  </a:lnTo>
                  <a:lnTo>
                    <a:pt x="324" y="283"/>
                  </a:lnTo>
                  <a:lnTo>
                    <a:pt x="327" y="282"/>
                  </a:lnTo>
                  <a:lnTo>
                    <a:pt x="330" y="281"/>
                  </a:lnTo>
                  <a:lnTo>
                    <a:pt x="332" y="280"/>
                  </a:lnTo>
                  <a:lnTo>
                    <a:pt x="335" y="278"/>
                  </a:lnTo>
                  <a:lnTo>
                    <a:pt x="338" y="277"/>
                  </a:lnTo>
                  <a:lnTo>
                    <a:pt x="340" y="276"/>
                  </a:lnTo>
                  <a:lnTo>
                    <a:pt x="342" y="275"/>
                  </a:lnTo>
                  <a:lnTo>
                    <a:pt x="344" y="273"/>
                  </a:lnTo>
                  <a:lnTo>
                    <a:pt x="346" y="272"/>
                  </a:lnTo>
                  <a:lnTo>
                    <a:pt x="347" y="270"/>
                  </a:lnTo>
                  <a:lnTo>
                    <a:pt x="349" y="268"/>
                  </a:lnTo>
                  <a:lnTo>
                    <a:pt x="350" y="267"/>
                  </a:lnTo>
                  <a:lnTo>
                    <a:pt x="352" y="265"/>
                  </a:lnTo>
                  <a:lnTo>
                    <a:pt x="353" y="263"/>
                  </a:lnTo>
                  <a:lnTo>
                    <a:pt x="354" y="261"/>
                  </a:lnTo>
                  <a:lnTo>
                    <a:pt x="355" y="259"/>
                  </a:lnTo>
                  <a:lnTo>
                    <a:pt x="357" y="254"/>
                  </a:lnTo>
                  <a:lnTo>
                    <a:pt x="358" y="250"/>
                  </a:lnTo>
                  <a:lnTo>
                    <a:pt x="359" y="245"/>
                  </a:lnTo>
                  <a:lnTo>
                    <a:pt x="360" y="240"/>
                  </a:lnTo>
                  <a:lnTo>
                    <a:pt x="361" y="233"/>
                  </a:lnTo>
                  <a:lnTo>
                    <a:pt x="361" y="225"/>
                  </a:lnTo>
                  <a:lnTo>
                    <a:pt x="360" y="218"/>
                  </a:lnTo>
                  <a:lnTo>
                    <a:pt x="359" y="210"/>
                  </a:lnTo>
                  <a:lnTo>
                    <a:pt x="357" y="204"/>
                  </a:lnTo>
                  <a:lnTo>
                    <a:pt x="356" y="197"/>
                  </a:lnTo>
                  <a:lnTo>
                    <a:pt x="354" y="191"/>
                  </a:lnTo>
                  <a:lnTo>
                    <a:pt x="352" y="184"/>
                  </a:lnTo>
                  <a:lnTo>
                    <a:pt x="350" y="178"/>
                  </a:lnTo>
                  <a:lnTo>
                    <a:pt x="348" y="172"/>
                  </a:lnTo>
                  <a:lnTo>
                    <a:pt x="346" y="166"/>
                  </a:lnTo>
                  <a:lnTo>
                    <a:pt x="344" y="160"/>
                  </a:lnTo>
                  <a:lnTo>
                    <a:pt x="341" y="153"/>
                  </a:lnTo>
                  <a:lnTo>
                    <a:pt x="339" y="147"/>
                  </a:lnTo>
                  <a:lnTo>
                    <a:pt x="336" y="141"/>
                  </a:lnTo>
                  <a:lnTo>
                    <a:pt x="334" y="135"/>
                  </a:lnTo>
                  <a:lnTo>
                    <a:pt x="332" y="130"/>
                  </a:lnTo>
                  <a:lnTo>
                    <a:pt x="330" y="126"/>
                  </a:lnTo>
                  <a:lnTo>
                    <a:pt x="328" y="122"/>
                  </a:lnTo>
                  <a:lnTo>
                    <a:pt x="327" y="118"/>
                  </a:lnTo>
                  <a:lnTo>
                    <a:pt x="325" y="112"/>
                  </a:lnTo>
                  <a:lnTo>
                    <a:pt x="325" y="106"/>
                  </a:lnTo>
                  <a:lnTo>
                    <a:pt x="326" y="98"/>
                  </a:lnTo>
                  <a:lnTo>
                    <a:pt x="326" y="90"/>
                  </a:lnTo>
                  <a:lnTo>
                    <a:pt x="327" y="82"/>
                  </a:lnTo>
                  <a:lnTo>
                    <a:pt x="329" y="73"/>
                  </a:lnTo>
                  <a:lnTo>
                    <a:pt x="330" y="65"/>
                  </a:lnTo>
                  <a:lnTo>
                    <a:pt x="331" y="56"/>
                  </a:lnTo>
                  <a:lnTo>
                    <a:pt x="331" y="52"/>
                  </a:lnTo>
                  <a:lnTo>
                    <a:pt x="331" y="47"/>
                  </a:lnTo>
                  <a:lnTo>
                    <a:pt x="330" y="43"/>
                  </a:lnTo>
                  <a:lnTo>
                    <a:pt x="330" y="39"/>
                  </a:lnTo>
                  <a:lnTo>
                    <a:pt x="329" y="35"/>
                  </a:lnTo>
                  <a:lnTo>
                    <a:pt x="328" y="32"/>
                  </a:lnTo>
                  <a:lnTo>
                    <a:pt x="327" y="29"/>
                  </a:lnTo>
                  <a:lnTo>
                    <a:pt x="325" y="26"/>
                  </a:lnTo>
                  <a:lnTo>
                    <a:pt x="323" y="23"/>
                  </a:lnTo>
                  <a:lnTo>
                    <a:pt x="320" y="21"/>
                  </a:lnTo>
                  <a:lnTo>
                    <a:pt x="317" y="18"/>
                  </a:lnTo>
                  <a:lnTo>
                    <a:pt x="314" y="15"/>
                  </a:lnTo>
                  <a:lnTo>
                    <a:pt x="310" y="12"/>
                  </a:lnTo>
                  <a:lnTo>
                    <a:pt x="306" y="10"/>
                  </a:lnTo>
                  <a:lnTo>
                    <a:pt x="301" y="7"/>
                  </a:lnTo>
                  <a:lnTo>
                    <a:pt x="296" y="5"/>
                  </a:lnTo>
                  <a:lnTo>
                    <a:pt x="295" y="4"/>
                  </a:lnTo>
                  <a:lnTo>
                    <a:pt x="293" y="4"/>
                  </a:lnTo>
                  <a:lnTo>
                    <a:pt x="291" y="3"/>
                  </a:lnTo>
                  <a:lnTo>
                    <a:pt x="290" y="2"/>
                  </a:lnTo>
                  <a:lnTo>
                    <a:pt x="288" y="2"/>
                  </a:lnTo>
                  <a:lnTo>
                    <a:pt x="286" y="2"/>
                  </a:lnTo>
                  <a:lnTo>
                    <a:pt x="284" y="1"/>
                  </a:lnTo>
                  <a:lnTo>
                    <a:pt x="282" y="1"/>
                  </a:lnTo>
                  <a:lnTo>
                    <a:pt x="280" y="0"/>
                  </a:lnTo>
                  <a:lnTo>
                    <a:pt x="278" y="0"/>
                  </a:lnTo>
                  <a:lnTo>
                    <a:pt x="276" y="0"/>
                  </a:lnTo>
                  <a:lnTo>
                    <a:pt x="274" y="0"/>
                  </a:lnTo>
                  <a:lnTo>
                    <a:pt x="272" y="0"/>
                  </a:lnTo>
                  <a:lnTo>
                    <a:pt x="270" y="0"/>
                  </a:lnTo>
                  <a:lnTo>
                    <a:pt x="268" y="0"/>
                  </a:lnTo>
                  <a:lnTo>
                    <a:pt x="266" y="0"/>
                  </a:lnTo>
                  <a:lnTo>
                    <a:pt x="263" y="0"/>
                  </a:lnTo>
                  <a:lnTo>
                    <a:pt x="260" y="0"/>
                  </a:lnTo>
                  <a:lnTo>
                    <a:pt x="258" y="0"/>
                  </a:lnTo>
                  <a:lnTo>
                    <a:pt x="255" y="0"/>
                  </a:lnTo>
                  <a:lnTo>
                    <a:pt x="253" y="1"/>
                  </a:lnTo>
                  <a:lnTo>
                    <a:pt x="251" y="1"/>
                  </a:lnTo>
                  <a:lnTo>
                    <a:pt x="248" y="2"/>
                  </a:lnTo>
                  <a:lnTo>
                    <a:pt x="246" y="2"/>
                  </a:lnTo>
                  <a:lnTo>
                    <a:pt x="244" y="3"/>
                  </a:lnTo>
                  <a:lnTo>
                    <a:pt x="242" y="3"/>
                  </a:lnTo>
                  <a:lnTo>
                    <a:pt x="240" y="4"/>
                  </a:lnTo>
                  <a:lnTo>
                    <a:pt x="238" y="4"/>
                  </a:lnTo>
                  <a:lnTo>
                    <a:pt x="236" y="5"/>
                  </a:lnTo>
                  <a:lnTo>
                    <a:pt x="234" y="6"/>
                  </a:lnTo>
                  <a:lnTo>
                    <a:pt x="232" y="7"/>
                  </a:lnTo>
                  <a:lnTo>
                    <a:pt x="230" y="7"/>
                  </a:lnTo>
                  <a:lnTo>
                    <a:pt x="227" y="8"/>
                  </a:lnTo>
                  <a:lnTo>
                    <a:pt x="225" y="10"/>
                  </a:lnTo>
                  <a:lnTo>
                    <a:pt x="222" y="11"/>
                  </a:lnTo>
                  <a:lnTo>
                    <a:pt x="219" y="12"/>
                  </a:lnTo>
                  <a:lnTo>
                    <a:pt x="217" y="13"/>
                  </a:lnTo>
                  <a:lnTo>
                    <a:pt x="214" y="15"/>
                  </a:lnTo>
                  <a:lnTo>
                    <a:pt x="211" y="16"/>
                  </a:lnTo>
                  <a:lnTo>
                    <a:pt x="209" y="17"/>
                  </a:lnTo>
                  <a:lnTo>
                    <a:pt x="206" y="18"/>
                  </a:lnTo>
                  <a:lnTo>
                    <a:pt x="203" y="19"/>
                  </a:lnTo>
                  <a:lnTo>
                    <a:pt x="201" y="20"/>
                  </a:lnTo>
                  <a:lnTo>
                    <a:pt x="198" y="21"/>
                  </a:lnTo>
                  <a:lnTo>
                    <a:pt x="195" y="22"/>
                  </a:lnTo>
                  <a:lnTo>
                    <a:pt x="192" y="23"/>
                  </a:lnTo>
                  <a:lnTo>
                    <a:pt x="189" y="23"/>
                  </a:lnTo>
                  <a:lnTo>
                    <a:pt x="186" y="24"/>
                  </a:lnTo>
                  <a:lnTo>
                    <a:pt x="181" y="25"/>
                  </a:lnTo>
                  <a:lnTo>
                    <a:pt x="177" y="25"/>
                  </a:lnTo>
                  <a:lnTo>
                    <a:pt x="172" y="26"/>
                  </a:lnTo>
                  <a:lnTo>
                    <a:pt x="166" y="26"/>
                  </a:lnTo>
                  <a:lnTo>
                    <a:pt x="159" y="27"/>
                  </a:lnTo>
                  <a:lnTo>
                    <a:pt x="152" y="28"/>
                  </a:lnTo>
                  <a:lnTo>
                    <a:pt x="145" y="28"/>
                  </a:lnTo>
                  <a:lnTo>
                    <a:pt x="137" y="29"/>
                  </a:lnTo>
                  <a:lnTo>
                    <a:pt x="129" y="30"/>
                  </a:lnTo>
                  <a:lnTo>
                    <a:pt x="121" y="31"/>
                  </a:lnTo>
                  <a:lnTo>
                    <a:pt x="113" y="32"/>
                  </a:lnTo>
                  <a:lnTo>
                    <a:pt x="104" y="33"/>
                  </a:lnTo>
                  <a:lnTo>
                    <a:pt x="96" y="34"/>
                  </a:lnTo>
                  <a:lnTo>
                    <a:pt x="88" y="35"/>
                  </a:lnTo>
                  <a:lnTo>
                    <a:pt x="79" y="37"/>
                  </a:lnTo>
                  <a:lnTo>
                    <a:pt x="72" y="38"/>
                  </a:lnTo>
                  <a:close/>
                </a:path>
              </a:pathLst>
            </a:custGeom>
            <a:solidFill>
              <a:srgbClr val="FFFF00"/>
            </a:solidFill>
            <a:ln w="0">
              <a:solidFill>
                <a:srgbClr val="000000"/>
              </a:solidFill>
              <a:prstDash val="solid"/>
              <a:round/>
              <a:headEnd/>
              <a:tailEnd/>
            </a:ln>
          </p:spPr>
          <p:txBody>
            <a:bodyPr/>
            <a:lstStyle/>
            <a:p>
              <a:endParaRPr lang="en-US"/>
            </a:p>
          </p:txBody>
        </p:sp>
        <p:sp>
          <p:nvSpPr>
            <p:cNvPr id="16402" name="Freeform 22">
              <a:extLst>
                <a:ext uri="{FF2B5EF4-FFF2-40B4-BE49-F238E27FC236}">
                  <a16:creationId xmlns:a16="http://schemas.microsoft.com/office/drawing/2014/main" id="{6296A755-4700-4006-B6F5-7E45059BE6F1}"/>
                </a:ext>
              </a:extLst>
            </p:cNvPr>
            <p:cNvSpPr>
              <a:spLocks/>
            </p:cNvSpPr>
            <p:nvPr/>
          </p:nvSpPr>
          <p:spPr bwMode="auto">
            <a:xfrm>
              <a:off x="839" y="2281"/>
              <a:ext cx="1296" cy="1296"/>
            </a:xfrm>
            <a:custGeom>
              <a:avLst/>
              <a:gdLst>
                <a:gd name="T0" fmla="*/ 2147483646 w 216"/>
                <a:gd name="T1" fmla="*/ 2147483646 h 216"/>
                <a:gd name="T2" fmla="*/ 2147483646 w 216"/>
                <a:gd name="T3" fmla="*/ 2147483646 h 216"/>
                <a:gd name="T4" fmla="*/ 2147483646 w 216"/>
                <a:gd name="T5" fmla="*/ 2147483646 h 216"/>
                <a:gd name="T6" fmla="*/ 2147483646 w 216"/>
                <a:gd name="T7" fmla="*/ 2147483646 h 216"/>
                <a:gd name="T8" fmla="*/ 2147483646 w 216"/>
                <a:gd name="T9" fmla="*/ 2147483646 h 216"/>
                <a:gd name="T10" fmla="*/ 2147483646 w 216"/>
                <a:gd name="T11" fmla="*/ 2147483646 h 216"/>
                <a:gd name="T12" fmla="*/ 2147483646 w 216"/>
                <a:gd name="T13" fmla="*/ 2147483646 h 216"/>
                <a:gd name="T14" fmla="*/ 2147483646 w 216"/>
                <a:gd name="T15" fmla="*/ 2147483646 h 216"/>
                <a:gd name="T16" fmla="*/ 2147483646 w 216"/>
                <a:gd name="T17" fmla="*/ 2147483646 h 216"/>
                <a:gd name="T18" fmla="*/ 2147483646 w 216"/>
                <a:gd name="T19" fmla="*/ 2147483646 h 216"/>
                <a:gd name="T20" fmla="*/ 2147483646 w 216"/>
                <a:gd name="T21" fmla="*/ 2147483646 h 216"/>
                <a:gd name="T22" fmla="*/ 2147483646 w 216"/>
                <a:gd name="T23" fmla="*/ 2147483646 h 216"/>
                <a:gd name="T24" fmla="*/ 2147483646 w 216"/>
                <a:gd name="T25" fmla="*/ 2147483646 h 216"/>
                <a:gd name="T26" fmla="*/ 2147483646 w 216"/>
                <a:gd name="T27" fmla="*/ 2147483646 h 216"/>
                <a:gd name="T28" fmla="*/ 2147483646 w 216"/>
                <a:gd name="T29" fmla="*/ 2147483646 h 216"/>
                <a:gd name="T30" fmla="*/ 2147483646 w 216"/>
                <a:gd name="T31" fmla="*/ 0 h 216"/>
                <a:gd name="T32" fmla="*/ 2147483646 w 216"/>
                <a:gd name="T33" fmla="*/ 0 h 216"/>
                <a:gd name="T34" fmla="*/ 2147483646 w 216"/>
                <a:gd name="T35" fmla="*/ 2147483646 h 216"/>
                <a:gd name="T36" fmla="*/ 2147483646 w 216"/>
                <a:gd name="T37" fmla="*/ 2147483646 h 216"/>
                <a:gd name="T38" fmla="*/ 2147483646 w 216"/>
                <a:gd name="T39" fmla="*/ 2147483646 h 216"/>
                <a:gd name="T40" fmla="*/ 2147483646 w 216"/>
                <a:gd name="T41" fmla="*/ 2147483646 h 216"/>
                <a:gd name="T42" fmla="*/ 2147483646 w 216"/>
                <a:gd name="T43" fmla="*/ 2147483646 h 216"/>
                <a:gd name="T44" fmla="*/ 2147483646 w 216"/>
                <a:gd name="T45" fmla="*/ 2147483646 h 216"/>
                <a:gd name="T46" fmla="*/ 0 w 216"/>
                <a:gd name="T47" fmla="*/ 2147483646 h 216"/>
                <a:gd name="T48" fmla="*/ 0 w 216"/>
                <a:gd name="T49" fmla="*/ 2147483646 h 216"/>
                <a:gd name="T50" fmla="*/ 2147483646 w 216"/>
                <a:gd name="T51" fmla="*/ 2147483646 h 216"/>
                <a:gd name="T52" fmla="*/ 2147483646 w 216"/>
                <a:gd name="T53" fmla="*/ 2147483646 h 216"/>
                <a:gd name="T54" fmla="*/ 2147483646 w 216"/>
                <a:gd name="T55" fmla="*/ 2147483646 h 216"/>
                <a:gd name="T56" fmla="*/ 2147483646 w 216"/>
                <a:gd name="T57" fmla="*/ 2147483646 h 216"/>
                <a:gd name="T58" fmla="*/ 2147483646 w 216"/>
                <a:gd name="T59" fmla="*/ 2147483646 h 216"/>
                <a:gd name="T60" fmla="*/ 2147483646 w 216"/>
                <a:gd name="T61" fmla="*/ 2147483646 h 216"/>
                <a:gd name="T62" fmla="*/ 2147483646 w 216"/>
                <a:gd name="T63" fmla="*/ 2147483646 h 2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16" h="216">
                  <a:moveTo>
                    <a:pt x="108" y="216"/>
                  </a:moveTo>
                  <a:lnTo>
                    <a:pt x="119" y="215"/>
                  </a:lnTo>
                  <a:lnTo>
                    <a:pt x="130" y="214"/>
                  </a:lnTo>
                  <a:lnTo>
                    <a:pt x="140" y="211"/>
                  </a:lnTo>
                  <a:lnTo>
                    <a:pt x="150" y="207"/>
                  </a:lnTo>
                  <a:lnTo>
                    <a:pt x="160" y="203"/>
                  </a:lnTo>
                  <a:lnTo>
                    <a:pt x="169" y="197"/>
                  </a:lnTo>
                  <a:lnTo>
                    <a:pt x="177" y="191"/>
                  </a:lnTo>
                  <a:lnTo>
                    <a:pt x="184" y="184"/>
                  </a:lnTo>
                  <a:lnTo>
                    <a:pt x="191" y="176"/>
                  </a:lnTo>
                  <a:lnTo>
                    <a:pt x="198" y="168"/>
                  </a:lnTo>
                  <a:lnTo>
                    <a:pt x="203" y="159"/>
                  </a:lnTo>
                  <a:lnTo>
                    <a:pt x="208" y="150"/>
                  </a:lnTo>
                  <a:lnTo>
                    <a:pt x="211" y="140"/>
                  </a:lnTo>
                  <a:lnTo>
                    <a:pt x="214" y="129"/>
                  </a:lnTo>
                  <a:lnTo>
                    <a:pt x="216" y="119"/>
                  </a:lnTo>
                  <a:lnTo>
                    <a:pt x="216" y="108"/>
                  </a:lnTo>
                  <a:lnTo>
                    <a:pt x="216" y="97"/>
                  </a:lnTo>
                  <a:lnTo>
                    <a:pt x="214" y="86"/>
                  </a:lnTo>
                  <a:lnTo>
                    <a:pt x="211" y="76"/>
                  </a:lnTo>
                  <a:lnTo>
                    <a:pt x="208" y="66"/>
                  </a:lnTo>
                  <a:lnTo>
                    <a:pt x="203" y="56"/>
                  </a:lnTo>
                  <a:lnTo>
                    <a:pt x="198" y="47"/>
                  </a:lnTo>
                  <a:lnTo>
                    <a:pt x="191" y="39"/>
                  </a:lnTo>
                  <a:lnTo>
                    <a:pt x="184" y="31"/>
                  </a:lnTo>
                  <a:lnTo>
                    <a:pt x="177" y="24"/>
                  </a:lnTo>
                  <a:lnTo>
                    <a:pt x="169" y="18"/>
                  </a:lnTo>
                  <a:lnTo>
                    <a:pt x="160" y="13"/>
                  </a:lnTo>
                  <a:lnTo>
                    <a:pt x="150" y="8"/>
                  </a:lnTo>
                  <a:lnTo>
                    <a:pt x="140" y="5"/>
                  </a:lnTo>
                  <a:lnTo>
                    <a:pt x="130" y="2"/>
                  </a:lnTo>
                  <a:lnTo>
                    <a:pt x="119" y="0"/>
                  </a:lnTo>
                  <a:lnTo>
                    <a:pt x="108" y="0"/>
                  </a:lnTo>
                  <a:lnTo>
                    <a:pt x="97" y="0"/>
                  </a:lnTo>
                  <a:lnTo>
                    <a:pt x="86" y="2"/>
                  </a:lnTo>
                  <a:lnTo>
                    <a:pt x="76" y="5"/>
                  </a:lnTo>
                  <a:lnTo>
                    <a:pt x="66" y="8"/>
                  </a:lnTo>
                  <a:lnTo>
                    <a:pt x="57" y="13"/>
                  </a:lnTo>
                  <a:lnTo>
                    <a:pt x="48" y="18"/>
                  </a:lnTo>
                  <a:lnTo>
                    <a:pt x="39" y="24"/>
                  </a:lnTo>
                  <a:lnTo>
                    <a:pt x="32" y="31"/>
                  </a:lnTo>
                  <a:lnTo>
                    <a:pt x="25" y="39"/>
                  </a:lnTo>
                  <a:lnTo>
                    <a:pt x="18" y="47"/>
                  </a:lnTo>
                  <a:lnTo>
                    <a:pt x="13" y="56"/>
                  </a:lnTo>
                  <a:lnTo>
                    <a:pt x="9" y="66"/>
                  </a:lnTo>
                  <a:lnTo>
                    <a:pt x="5" y="76"/>
                  </a:lnTo>
                  <a:lnTo>
                    <a:pt x="2" y="86"/>
                  </a:lnTo>
                  <a:lnTo>
                    <a:pt x="0" y="97"/>
                  </a:lnTo>
                  <a:lnTo>
                    <a:pt x="0" y="108"/>
                  </a:lnTo>
                  <a:lnTo>
                    <a:pt x="0" y="119"/>
                  </a:lnTo>
                  <a:lnTo>
                    <a:pt x="2" y="129"/>
                  </a:lnTo>
                  <a:lnTo>
                    <a:pt x="5" y="140"/>
                  </a:lnTo>
                  <a:lnTo>
                    <a:pt x="9" y="150"/>
                  </a:lnTo>
                  <a:lnTo>
                    <a:pt x="13" y="159"/>
                  </a:lnTo>
                  <a:lnTo>
                    <a:pt x="18" y="168"/>
                  </a:lnTo>
                  <a:lnTo>
                    <a:pt x="25" y="176"/>
                  </a:lnTo>
                  <a:lnTo>
                    <a:pt x="32" y="184"/>
                  </a:lnTo>
                  <a:lnTo>
                    <a:pt x="39" y="191"/>
                  </a:lnTo>
                  <a:lnTo>
                    <a:pt x="48" y="197"/>
                  </a:lnTo>
                  <a:lnTo>
                    <a:pt x="57" y="203"/>
                  </a:lnTo>
                  <a:lnTo>
                    <a:pt x="66" y="207"/>
                  </a:lnTo>
                  <a:lnTo>
                    <a:pt x="76" y="211"/>
                  </a:lnTo>
                  <a:lnTo>
                    <a:pt x="86" y="214"/>
                  </a:lnTo>
                  <a:lnTo>
                    <a:pt x="97" y="215"/>
                  </a:lnTo>
                  <a:lnTo>
                    <a:pt x="108" y="216"/>
                  </a:lnTo>
                  <a:close/>
                </a:path>
              </a:pathLst>
            </a:custGeom>
            <a:solidFill>
              <a:srgbClr val="A5A5A5"/>
            </a:solidFill>
            <a:ln w="0">
              <a:solidFill>
                <a:srgbClr val="000000"/>
              </a:solidFill>
              <a:prstDash val="solid"/>
              <a:round/>
              <a:headEnd/>
              <a:tailEnd/>
            </a:ln>
          </p:spPr>
          <p:txBody>
            <a:bodyPr/>
            <a:lstStyle/>
            <a:p>
              <a:endParaRPr lang="en-US"/>
            </a:p>
          </p:txBody>
        </p:sp>
        <p:sp>
          <p:nvSpPr>
            <p:cNvPr id="16403" name="Freeform 23">
              <a:extLst>
                <a:ext uri="{FF2B5EF4-FFF2-40B4-BE49-F238E27FC236}">
                  <a16:creationId xmlns:a16="http://schemas.microsoft.com/office/drawing/2014/main" id="{012D061A-0BD4-4EF4-9971-E803CA485552}"/>
                </a:ext>
              </a:extLst>
            </p:cNvPr>
            <p:cNvSpPr>
              <a:spLocks/>
            </p:cNvSpPr>
            <p:nvPr/>
          </p:nvSpPr>
          <p:spPr bwMode="auto">
            <a:xfrm>
              <a:off x="887" y="2323"/>
              <a:ext cx="1200" cy="1206"/>
            </a:xfrm>
            <a:custGeom>
              <a:avLst/>
              <a:gdLst>
                <a:gd name="T0" fmla="*/ 2147483646 w 200"/>
                <a:gd name="T1" fmla="*/ 2147483646 h 201"/>
                <a:gd name="T2" fmla="*/ 2147483646 w 200"/>
                <a:gd name="T3" fmla="*/ 2147483646 h 201"/>
                <a:gd name="T4" fmla="*/ 2147483646 w 200"/>
                <a:gd name="T5" fmla="*/ 2147483646 h 201"/>
                <a:gd name="T6" fmla="*/ 2147483646 w 200"/>
                <a:gd name="T7" fmla="*/ 2147483646 h 201"/>
                <a:gd name="T8" fmla="*/ 2147483646 w 200"/>
                <a:gd name="T9" fmla="*/ 2147483646 h 201"/>
                <a:gd name="T10" fmla="*/ 2147483646 w 200"/>
                <a:gd name="T11" fmla="*/ 2147483646 h 201"/>
                <a:gd name="T12" fmla="*/ 2147483646 w 200"/>
                <a:gd name="T13" fmla="*/ 2147483646 h 201"/>
                <a:gd name="T14" fmla="*/ 2147483646 w 200"/>
                <a:gd name="T15" fmla="*/ 2147483646 h 201"/>
                <a:gd name="T16" fmla="*/ 2147483646 w 200"/>
                <a:gd name="T17" fmla="*/ 2147483646 h 201"/>
                <a:gd name="T18" fmla="*/ 2147483646 w 200"/>
                <a:gd name="T19" fmla="*/ 2147483646 h 201"/>
                <a:gd name="T20" fmla="*/ 2147483646 w 200"/>
                <a:gd name="T21" fmla="*/ 0 h 201"/>
                <a:gd name="T22" fmla="*/ 2147483646 w 200"/>
                <a:gd name="T23" fmla="*/ 2147483646 h 201"/>
                <a:gd name="T24" fmla="*/ 2147483646 w 200"/>
                <a:gd name="T25" fmla="*/ 2147483646 h 201"/>
                <a:gd name="T26" fmla="*/ 2147483646 w 200"/>
                <a:gd name="T27" fmla="*/ 2147483646 h 201"/>
                <a:gd name="T28" fmla="*/ 2147483646 w 200"/>
                <a:gd name="T29" fmla="*/ 2147483646 h 201"/>
                <a:gd name="T30" fmla="*/ 2147483646 w 200"/>
                <a:gd name="T31" fmla="*/ 2147483646 h 201"/>
                <a:gd name="T32" fmla="*/ 2147483646 w 200"/>
                <a:gd name="T33" fmla="*/ 2147483646 h 201"/>
                <a:gd name="T34" fmla="*/ 2147483646 w 200"/>
                <a:gd name="T35" fmla="*/ 2147483646 h 201"/>
                <a:gd name="T36" fmla="*/ 0 w 200"/>
                <a:gd name="T37" fmla="*/ 2147483646 h 201"/>
                <a:gd name="T38" fmla="*/ 2147483646 w 200"/>
                <a:gd name="T39" fmla="*/ 2147483646 h 201"/>
                <a:gd name="T40" fmla="*/ 2147483646 w 200"/>
                <a:gd name="T41" fmla="*/ 2147483646 h 201"/>
                <a:gd name="T42" fmla="*/ 2147483646 w 200"/>
                <a:gd name="T43" fmla="*/ 2147483646 h 201"/>
                <a:gd name="T44" fmla="*/ 2147483646 w 200"/>
                <a:gd name="T45" fmla="*/ 2147483646 h 201"/>
                <a:gd name="T46" fmla="*/ 2147483646 w 200"/>
                <a:gd name="T47" fmla="*/ 2147483646 h 201"/>
                <a:gd name="T48" fmla="*/ 2147483646 w 200"/>
                <a:gd name="T49" fmla="*/ 2147483646 h 201"/>
                <a:gd name="T50" fmla="*/ 2147483646 w 200"/>
                <a:gd name="T51" fmla="*/ 2147483646 h 201"/>
                <a:gd name="T52" fmla="*/ 2147483646 w 200"/>
                <a:gd name="T53" fmla="*/ 2147483646 h 201"/>
                <a:gd name="T54" fmla="*/ 2147483646 w 200"/>
                <a:gd name="T55" fmla="*/ 2147483646 h 201"/>
                <a:gd name="T56" fmla="*/ 2147483646 w 200"/>
                <a:gd name="T57" fmla="*/ 2147483646 h 201"/>
                <a:gd name="T58" fmla="*/ 2147483646 w 200"/>
                <a:gd name="T59" fmla="*/ 2147483646 h 201"/>
                <a:gd name="T60" fmla="*/ 2147483646 w 200"/>
                <a:gd name="T61" fmla="*/ 2147483646 h 201"/>
                <a:gd name="T62" fmla="*/ 2147483646 w 200"/>
                <a:gd name="T63" fmla="*/ 2147483646 h 201"/>
                <a:gd name="T64" fmla="*/ 2147483646 w 200"/>
                <a:gd name="T65" fmla="*/ 2147483646 h 201"/>
                <a:gd name="T66" fmla="*/ 2147483646 w 200"/>
                <a:gd name="T67" fmla="*/ 2147483646 h 201"/>
                <a:gd name="T68" fmla="*/ 2147483646 w 200"/>
                <a:gd name="T69" fmla="*/ 2147483646 h 20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00" h="201">
                  <a:moveTo>
                    <a:pt x="102" y="102"/>
                  </a:moveTo>
                  <a:lnTo>
                    <a:pt x="200" y="111"/>
                  </a:lnTo>
                  <a:lnTo>
                    <a:pt x="200" y="108"/>
                  </a:lnTo>
                  <a:lnTo>
                    <a:pt x="200" y="106"/>
                  </a:lnTo>
                  <a:lnTo>
                    <a:pt x="200" y="103"/>
                  </a:lnTo>
                  <a:lnTo>
                    <a:pt x="200" y="101"/>
                  </a:lnTo>
                  <a:lnTo>
                    <a:pt x="200" y="90"/>
                  </a:lnTo>
                  <a:lnTo>
                    <a:pt x="198" y="80"/>
                  </a:lnTo>
                  <a:lnTo>
                    <a:pt x="196" y="71"/>
                  </a:lnTo>
                  <a:lnTo>
                    <a:pt x="193" y="62"/>
                  </a:lnTo>
                  <a:lnTo>
                    <a:pt x="188" y="53"/>
                  </a:lnTo>
                  <a:lnTo>
                    <a:pt x="183" y="45"/>
                  </a:lnTo>
                  <a:lnTo>
                    <a:pt x="178" y="37"/>
                  </a:lnTo>
                  <a:lnTo>
                    <a:pt x="171" y="30"/>
                  </a:lnTo>
                  <a:lnTo>
                    <a:pt x="164" y="23"/>
                  </a:lnTo>
                  <a:lnTo>
                    <a:pt x="156" y="18"/>
                  </a:lnTo>
                  <a:lnTo>
                    <a:pt x="148" y="12"/>
                  </a:lnTo>
                  <a:lnTo>
                    <a:pt x="139" y="8"/>
                  </a:lnTo>
                  <a:lnTo>
                    <a:pt x="130" y="5"/>
                  </a:lnTo>
                  <a:lnTo>
                    <a:pt x="120" y="2"/>
                  </a:lnTo>
                  <a:lnTo>
                    <a:pt x="111" y="1"/>
                  </a:lnTo>
                  <a:lnTo>
                    <a:pt x="100" y="0"/>
                  </a:lnTo>
                  <a:lnTo>
                    <a:pt x="90" y="1"/>
                  </a:lnTo>
                  <a:lnTo>
                    <a:pt x="80" y="2"/>
                  </a:lnTo>
                  <a:lnTo>
                    <a:pt x="70" y="5"/>
                  </a:lnTo>
                  <a:lnTo>
                    <a:pt x="61" y="8"/>
                  </a:lnTo>
                  <a:lnTo>
                    <a:pt x="52" y="12"/>
                  </a:lnTo>
                  <a:lnTo>
                    <a:pt x="44" y="18"/>
                  </a:lnTo>
                  <a:lnTo>
                    <a:pt x="36" y="23"/>
                  </a:lnTo>
                  <a:lnTo>
                    <a:pt x="29" y="30"/>
                  </a:lnTo>
                  <a:lnTo>
                    <a:pt x="23" y="37"/>
                  </a:lnTo>
                  <a:lnTo>
                    <a:pt x="17" y="45"/>
                  </a:lnTo>
                  <a:lnTo>
                    <a:pt x="12" y="53"/>
                  </a:lnTo>
                  <a:lnTo>
                    <a:pt x="8" y="62"/>
                  </a:lnTo>
                  <a:lnTo>
                    <a:pt x="4" y="71"/>
                  </a:lnTo>
                  <a:lnTo>
                    <a:pt x="2" y="80"/>
                  </a:lnTo>
                  <a:lnTo>
                    <a:pt x="0" y="90"/>
                  </a:lnTo>
                  <a:lnTo>
                    <a:pt x="0" y="101"/>
                  </a:lnTo>
                  <a:lnTo>
                    <a:pt x="0" y="111"/>
                  </a:lnTo>
                  <a:lnTo>
                    <a:pt x="2" y="121"/>
                  </a:lnTo>
                  <a:lnTo>
                    <a:pt x="4" y="130"/>
                  </a:lnTo>
                  <a:lnTo>
                    <a:pt x="8" y="140"/>
                  </a:lnTo>
                  <a:lnTo>
                    <a:pt x="12" y="148"/>
                  </a:lnTo>
                  <a:lnTo>
                    <a:pt x="17" y="157"/>
                  </a:lnTo>
                  <a:lnTo>
                    <a:pt x="23" y="165"/>
                  </a:lnTo>
                  <a:lnTo>
                    <a:pt x="29" y="172"/>
                  </a:lnTo>
                  <a:lnTo>
                    <a:pt x="36" y="178"/>
                  </a:lnTo>
                  <a:lnTo>
                    <a:pt x="44" y="184"/>
                  </a:lnTo>
                  <a:lnTo>
                    <a:pt x="52" y="189"/>
                  </a:lnTo>
                  <a:lnTo>
                    <a:pt x="61" y="193"/>
                  </a:lnTo>
                  <a:lnTo>
                    <a:pt x="70" y="196"/>
                  </a:lnTo>
                  <a:lnTo>
                    <a:pt x="80" y="199"/>
                  </a:lnTo>
                  <a:lnTo>
                    <a:pt x="90" y="200"/>
                  </a:lnTo>
                  <a:lnTo>
                    <a:pt x="100" y="201"/>
                  </a:lnTo>
                  <a:lnTo>
                    <a:pt x="105" y="201"/>
                  </a:lnTo>
                  <a:lnTo>
                    <a:pt x="110" y="201"/>
                  </a:lnTo>
                  <a:lnTo>
                    <a:pt x="114" y="200"/>
                  </a:lnTo>
                  <a:lnTo>
                    <a:pt x="118" y="200"/>
                  </a:lnTo>
                  <a:lnTo>
                    <a:pt x="123" y="199"/>
                  </a:lnTo>
                  <a:lnTo>
                    <a:pt x="127" y="198"/>
                  </a:lnTo>
                  <a:lnTo>
                    <a:pt x="131" y="197"/>
                  </a:lnTo>
                  <a:lnTo>
                    <a:pt x="135" y="195"/>
                  </a:lnTo>
                  <a:lnTo>
                    <a:pt x="139" y="194"/>
                  </a:lnTo>
                  <a:lnTo>
                    <a:pt x="143" y="192"/>
                  </a:lnTo>
                  <a:lnTo>
                    <a:pt x="147" y="190"/>
                  </a:lnTo>
                  <a:lnTo>
                    <a:pt x="150" y="188"/>
                  </a:lnTo>
                  <a:lnTo>
                    <a:pt x="154" y="186"/>
                  </a:lnTo>
                  <a:lnTo>
                    <a:pt x="158" y="183"/>
                  </a:lnTo>
                  <a:lnTo>
                    <a:pt x="161" y="181"/>
                  </a:lnTo>
                  <a:lnTo>
                    <a:pt x="164" y="178"/>
                  </a:lnTo>
                  <a:lnTo>
                    <a:pt x="102" y="102"/>
                  </a:lnTo>
                  <a:close/>
                </a:path>
              </a:pathLst>
            </a:custGeom>
            <a:solidFill>
              <a:srgbClr val="FFFFFF"/>
            </a:solidFill>
            <a:ln w="0">
              <a:solidFill>
                <a:srgbClr val="000000"/>
              </a:solidFill>
              <a:prstDash val="solid"/>
              <a:round/>
              <a:headEnd/>
              <a:tailEnd/>
            </a:ln>
          </p:spPr>
          <p:txBody>
            <a:bodyPr/>
            <a:lstStyle/>
            <a:p>
              <a:endParaRPr lang="en-US"/>
            </a:p>
          </p:txBody>
        </p:sp>
        <p:sp>
          <p:nvSpPr>
            <p:cNvPr id="16404" name="Freeform 74">
              <a:extLst>
                <a:ext uri="{FF2B5EF4-FFF2-40B4-BE49-F238E27FC236}">
                  <a16:creationId xmlns:a16="http://schemas.microsoft.com/office/drawing/2014/main" id="{A09A9C1D-6041-4808-A906-0A3A156131C4}"/>
                </a:ext>
              </a:extLst>
            </p:cNvPr>
            <p:cNvSpPr>
              <a:spLocks/>
            </p:cNvSpPr>
            <p:nvPr/>
          </p:nvSpPr>
          <p:spPr bwMode="auto">
            <a:xfrm>
              <a:off x="1961" y="2053"/>
              <a:ext cx="474" cy="474"/>
            </a:xfrm>
            <a:custGeom>
              <a:avLst/>
              <a:gdLst>
                <a:gd name="T0" fmla="*/ 2147483646 w 79"/>
                <a:gd name="T1" fmla="*/ 2147483646 h 79"/>
                <a:gd name="T2" fmla="*/ 2147483646 w 79"/>
                <a:gd name="T3" fmla="*/ 2147483646 h 79"/>
                <a:gd name="T4" fmla="*/ 2147483646 w 79"/>
                <a:gd name="T5" fmla="*/ 2147483646 h 79"/>
                <a:gd name="T6" fmla="*/ 2147483646 w 79"/>
                <a:gd name="T7" fmla="*/ 2147483646 h 79"/>
                <a:gd name="T8" fmla="*/ 2147483646 w 79"/>
                <a:gd name="T9" fmla="*/ 2147483646 h 79"/>
                <a:gd name="T10" fmla="*/ 2147483646 w 79"/>
                <a:gd name="T11" fmla="*/ 2147483646 h 79"/>
                <a:gd name="T12" fmla="*/ 2147483646 w 79"/>
                <a:gd name="T13" fmla="*/ 2147483646 h 79"/>
                <a:gd name="T14" fmla="*/ 2147483646 w 79"/>
                <a:gd name="T15" fmla="*/ 2147483646 h 79"/>
                <a:gd name="T16" fmla="*/ 2147483646 w 79"/>
                <a:gd name="T17" fmla="*/ 2147483646 h 79"/>
                <a:gd name="T18" fmla="*/ 2147483646 w 79"/>
                <a:gd name="T19" fmla="*/ 2147483646 h 79"/>
                <a:gd name="T20" fmla="*/ 2147483646 w 79"/>
                <a:gd name="T21" fmla="*/ 2147483646 h 79"/>
                <a:gd name="T22" fmla="*/ 2147483646 w 79"/>
                <a:gd name="T23" fmla="*/ 2147483646 h 79"/>
                <a:gd name="T24" fmla="*/ 2147483646 w 79"/>
                <a:gd name="T25" fmla="*/ 2147483646 h 79"/>
                <a:gd name="T26" fmla="*/ 2147483646 w 79"/>
                <a:gd name="T27" fmla="*/ 2147483646 h 79"/>
                <a:gd name="T28" fmla="*/ 2147483646 w 79"/>
                <a:gd name="T29" fmla="*/ 0 h 79"/>
                <a:gd name="T30" fmla="*/ 2147483646 w 79"/>
                <a:gd name="T31" fmla="*/ 2147483646 h 79"/>
                <a:gd name="T32" fmla="*/ 2147483646 w 79"/>
                <a:gd name="T33" fmla="*/ 2147483646 h 79"/>
                <a:gd name="T34" fmla="*/ 2147483646 w 79"/>
                <a:gd name="T35" fmla="*/ 2147483646 h 79"/>
                <a:gd name="T36" fmla="*/ 2147483646 w 79"/>
                <a:gd name="T37" fmla="*/ 2147483646 h 79"/>
                <a:gd name="T38" fmla="*/ 2147483646 w 79"/>
                <a:gd name="T39" fmla="*/ 2147483646 h 79"/>
                <a:gd name="T40" fmla="*/ 2147483646 w 79"/>
                <a:gd name="T41" fmla="*/ 2147483646 h 79"/>
                <a:gd name="T42" fmla="*/ 2147483646 w 79"/>
                <a:gd name="T43" fmla="*/ 2147483646 h 79"/>
                <a:gd name="T44" fmla="*/ 0 w 79"/>
                <a:gd name="T45" fmla="*/ 2147483646 h 79"/>
                <a:gd name="T46" fmla="*/ 2147483646 w 79"/>
                <a:gd name="T47" fmla="*/ 2147483646 h 79"/>
                <a:gd name="T48" fmla="*/ 2147483646 w 79"/>
                <a:gd name="T49" fmla="*/ 2147483646 h 79"/>
                <a:gd name="T50" fmla="*/ 2147483646 w 79"/>
                <a:gd name="T51" fmla="*/ 2147483646 h 79"/>
                <a:gd name="T52" fmla="*/ 2147483646 w 79"/>
                <a:gd name="T53" fmla="*/ 2147483646 h 79"/>
                <a:gd name="T54" fmla="*/ 2147483646 w 79"/>
                <a:gd name="T55" fmla="*/ 2147483646 h 79"/>
                <a:gd name="T56" fmla="*/ 2147483646 w 79"/>
                <a:gd name="T57" fmla="*/ 2147483646 h 79"/>
                <a:gd name="T58" fmla="*/ 2147483646 w 79"/>
                <a:gd name="T59" fmla="*/ 2147483646 h 79"/>
                <a:gd name="T60" fmla="*/ 2147483646 w 79"/>
                <a:gd name="T61" fmla="*/ 2147483646 h 79"/>
                <a:gd name="T62" fmla="*/ 2147483646 w 79"/>
                <a:gd name="T63" fmla="*/ 2147483646 h 7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9" h="79">
                  <a:moveTo>
                    <a:pt x="51" y="77"/>
                  </a:moveTo>
                  <a:lnTo>
                    <a:pt x="55" y="76"/>
                  </a:lnTo>
                  <a:lnTo>
                    <a:pt x="59" y="74"/>
                  </a:lnTo>
                  <a:lnTo>
                    <a:pt x="62" y="72"/>
                  </a:lnTo>
                  <a:lnTo>
                    <a:pt x="65" y="70"/>
                  </a:lnTo>
                  <a:lnTo>
                    <a:pt x="68" y="67"/>
                  </a:lnTo>
                  <a:lnTo>
                    <a:pt x="70" y="64"/>
                  </a:lnTo>
                  <a:lnTo>
                    <a:pt x="73" y="61"/>
                  </a:lnTo>
                  <a:lnTo>
                    <a:pt x="75" y="58"/>
                  </a:lnTo>
                  <a:lnTo>
                    <a:pt x="76" y="55"/>
                  </a:lnTo>
                  <a:lnTo>
                    <a:pt x="78" y="51"/>
                  </a:lnTo>
                  <a:lnTo>
                    <a:pt x="78" y="47"/>
                  </a:lnTo>
                  <a:lnTo>
                    <a:pt x="79" y="44"/>
                  </a:lnTo>
                  <a:lnTo>
                    <a:pt x="79" y="40"/>
                  </a:lnTo>
                  <a:lnTo>
                    <a:pt x="79" y="36"/>
                  </a:lnTo>
                  <a:lnTo>
                    <a:pt x="78" y="32"/>
                  </a:lnTo>
                  <a:lnTo>
                    <a:pt x="77" y="28"/>
                  </a:lnTo>
                  <a:lnTo>
                    <a:pt x="76" y="24"/>
                  </a:lnTo>
                  <a:lnTo>
                    <a:pt x="74" y="21"/>
                  </a:lnTo>
                  <a:lnTo>
                    <a:pt x="72" y="17"/>
                  </a:lnTo>
                  <a:lnTo>
                    <a:pt x="70" y="14"/>
                  </a:lnTo>
                  <a:lnTo>
                    <a:pt x="67" y="12"/>
                  </a:lnTo>
                  <a:lnTo>
                    <a:pt x="64" y="9"/>
                  </a:lnTo>
                  <a:lnTo>
                    <a:pt x="61" y="7"/>
                  </a:lnTo>
                  <a:lnTo>
                    <a:pt x="58" y="5"/>
                  </a:lnTo>
                  <a:lnTo>
                    <a:pt x="55" y="3"/>
                  </a:lnTo>
                  <a:lnTo>
                    <a:pt x="51" y="2"/>
                  </a:lnTo>
                  <a:lnTo>
                    <a:pt x="47" y="1"/>
                  </a:lnTo>
                  <a:lnTo>
                    <a:pt x="44" y="0"/>
                  </a:lnTo>
                  <a:lnTo>
                    <a:pt x="40" y="0"/>
                  </a:lnTo>
                  <a:lnTo>
                    <a:pt x="36" y="0"/>
                  </a:lnTo>
                  <a:lnTo>
                    <a:pt x="32" y="1"/>
                  </a:lnTo>
                  <a:lnTo>
                    <a:pt x="28" y="2"/>
                  </a:lnTo>
                  <a:lnTo>
                    <a:pt x="24" y="3"/>
                  </a:lnTo>
                  <a:lnTo>
                    <a:pt x="21" y="5"/>
                  </a:lnTo>
                  <a:lnTo>
                    <a:pt x="17" y="7"/>
                  </a:lnTo>
                  <a:lnTo>
                    <a:pt x="14" y="9"/>
                  </a:lnTo>
                  <a:lnTo>
                    <a:pt x="12" y="12"/>
                  </a:lnTo>
                  <a:lnTo>
                    <a:pt x="9" y="15"/>
                  </a:lnTo>
                  <a:lnTo>
                    <a:pt x="7" y="18"/>
                  </a:lnTo>
                  <a:lnTo>
                    <a:pt x="5" y="21"/>
                  </a:lnTo>
                  <a:lnTo>
                    <a:pt x="3" y="25"/>
                  </a:lnTo>
                  <a:lnTo>
                    <a:pt x="2" y="28"/>
                  </a:lnTo>
                  <a:lnTo>
                    <a:pt x="1" y="32"/>
                  </a:lnTo>
                  <a:lnTo>
                    <a:pt x="1" y="36"/>
                  </a:lnTo>
                  <a:lnTo>
                    <a:pt x="0" y="40"/>
                  </a:lnTo>
                  <a:lnTo>
                    <a:pt x="1" y="43"/>
                  </a:lnTo>
                  <a:lnTo>
                    <a:pt x="1" y="47"/>
                  </a:lnTo>
                  <a:lnTo>
                    <a:pt x="2" y="51"/>
                  </a:lnTo>
                  <a:lnTo>
                    <a:pt x="4" y="55"/>
                  </a:lnTo>
                  <a:lnTo>
                    <a:pt x="5" y="59"/>
                  </a:lnTo>
                  <a:lnTo>
                    <a:pt x="7" y="62"/>
                  </a:lnTo>
                  <a:lnTo>
                    <a:pt x="10" y="65"/>
                  </a:lnTo>
                  <a:lnTo>
                    <a:pt x="12" y="68"/>
                  </a:lnTo>
                  <a:lnTo>
                    <a:pt x="15" y="70"/>
                  </a:lnTo>
                  <a:lnTo>
                    <a:pt x="18" y="73"/>
                  </a:lnTo>
                  <a:lnTo>
                    <a:pt x="21" y="74"/>
                  </a:lnTo>
                  <a:lnTo>
                    <a:pt x="25" y="76"/>
                  </a:lnTo>
                  <a:lnTo>
                    <a:pt x="28" y="77"/>
                  </a:lnTo>
                  <a:lnTo>
                    <a:pt x="32" y="78"/>
                  </a:lnTo>
                  <a:lnTo>
                    <a:pt x="36" y="79"/>
                  </a:lnTo>
                  <a:lnTo>
                    <a:pt x="40" y="79"/>
                  </a:lnTo>
                  <a:lnTo>
                    <a:pt x="43" y="79"/>
                  </a:lnTo>
                  <a:lnTo>
                    <a:pt x="48" y="78"/>
                  </a:lnTo>
                  <a:lnTo>
                    <a:pt x="51" y="77"/>
                  </a:lnTo>
                  <a:close/>
                </a:path>
              </a:pathLst>
            </a:custGeom>
            <a:solidFill>
              <a:srgbClr val="FFFFFF"/>
            </a:solidFill>
            <a:ln w="0">
              <a:solidFill>
                <a:srgbClr val="000000"/>
              </a:solidFill>
              <a:prstDash val="solid"/>
              <a:round/>
              <a:headEnd/>
              <a:tailEnd/>
            </a:ln>
          </p:spPr>
          <p:txBody>
            <a:bodyPr/>
            <a:lstStyle/>
            <a:p>
              <a:endParaRPr lang="en-US"/>
            </a:p>
          </p:txBody>
        </p:sp>
        <p:sp>
          <p:nvSpPr>
            <p:cNvPr id="16405" name="Freeform 75">
              <a:extLst>
                <a:ext uri="{FF2B5EF4-FFF2-40B4-BE49-F238E27FC236}">
                  <a16:creationId xmlns:a16="http://schemas.microsoft.com/office/drawing/2014/main" id="{7A57A6A5-A43B-4827-ADA9-553DBC39D0B2}"/>
                </a:ext>
              </a:extLst>
            </p:cNvPr>
            <p:cNvSpPr>
              <a:spLocks/>
            </p:cNvSpPr>
            <p:nvPr/>
          </p:nvSpPr>
          <p:spPr bwMode="auto">
            <a:xfrm>
              <a:off x="1985" y="2077"/>
              <a:ext cx="426" cy="426"/>
            </a:xfrm>
            <a:custGeom>
              <a:avLst/>
              <a:gdLst>
                <a:gd name="T0" fmla="*/ 2147483646 w 71"/>
                <a:gd name="T1" fmla="*/ 2147483646 h 71"/>
                <a:gd name="T2" fmla="*/ 2147483646 w 71"/>
                <a:gd name="T3" fmla="*/ 2147483646 h 71"/>
                <a:gd name="T4" fmla="*/ 2147483646 w 71"/>
                <a:gd name="T5" fmla="*/ 2147483646 h 71"/>
                <a:gd name="T6" fmla="*/ 2147483646 w 71"/>
                <a:gd name="T7" fmla="*/ 2147483646 h 71"/>
                <a:gd name="T8" fmla="*/ 2147483646 w 71"/>
                <a:gd name="T9" fmla="*/ 2147483646 h 71"/>
                <a:gd name="T10" fmla="*/ 2147483646 w 71"/>
                <a:gd name="T11" fmla="*/ 2147483646 h 71"/>
                <a:gd name="T12" fmla="*/ 2147483646 w 71"/>
                <a:gd name="T13" fmla="*/ 2147483646 h 71"/>
                <a:gd name="T14" fmla="*/ 2147483646 w 71"/>
                <a:gd name="T15" fmla="*/ 2147483646 h 71"/>
                <a:gd name="T16" fmla="*/ 2147483646 w 71"/>
                <a:gd name="T17" fmla="*/ 2147483646 h 71"/>
                <a:gd name="T18" fmla="*/ 2147483646 w 71"/>
                <a:gd name="T19" fmla="*/ 2147483646 h 71"/>
                <a:gd name="T20" fmla="*/ 2147483646 w 71"/>
                <a:gd name="T21" fmla="*/ 2147483646 h 71"/>
                <a:gd name="T22" fmla="*/ 2147483646 w 71"/>
                <a:gd name="T23" fmla="*/ 2147483646 h 71"/>
                <a:gd name="T24" fmla="*/ 2147483646 w 71"/>
                <a:gd name="T25" fmla="*/ 2147483646 h 71"/>
                <a:gd name="T26" fmla="*/ 2147483646 w 71"/>
                <a:gd name="T27" fmla="*/ 2147483646 h 71"/>
                <a:gd name="T28" fmla="*/ 2147483646 w 71"/>
                <a:gd name="T29" fmla="*/ 2147483646 h 71"/>
                <a:gd name="T30" fmla="*/ 2147483646 w 71"/>
                <a:gd name="T31" fmla="*/ 2147483646 h 71"/>
                <a:gd name="T32" fmla="*/ 2147483646 w 71"/>
                <a:gd name="T33" fmla="*/ 2147483646 h 71"/>
                <a:gd name="T34" fmla="*/ 2147483646 w 71"/>
                <a:gd name="T35" fmla="*/ 2147483646 h 71"/>
                <a:gd name="T36" fmla="*/ 2147483646 w 71"/>
                <a:gd name="T37" fmla="*/ 2147483646 h 71"/>
                <a:gd name="T38" fmla="*/ 2147483646 w 71"/>
                <a:gd name="T39" fmla="*/ 2147483646 h 71"/>
                <a:gd name="T40" fmla="*/ 2147483646 w 71"/>
                <a:gd name="T41" fmla="*/ 0 h 71"/>
                <a:gd name="T42" fmla="*/ 2147483646 w 71"/>
                <a:gd name="T43" fmla="*/ 0 h 71"/>
                <a:gd name="T44" fmla="*/ 2147483646 w 71"/>
                <a:gd name="T45" fmla="*/ 0 h 71"/>
                <a:gd name="T46" fmla="*/ 2147483646 w 71"/>
                <a:gd name="T47" fmla="*/ 2147483646 h 71"/>
                <a:gd name="T48" fmla="*/ 2147483646 w 71"/>
                <a:gd name="T49" fmla="*/ 2147483646 h 71"/>
                <a:gd name="T50" fmla="*/ 2147483646 w 71"/>
                <a:gd name="T51" fmla="*/ 2147483646 h 71"/>
                <a:gd name="T52" fmla="*/ 2147483646 w 71"/>
                <a:gd name="T53" fmla="*/ 2147483646 h 71"/>
                <a:gd name="T54" fmla="*/ 2147483646 w 71"/>
                <a:gd name="T55" fmla="*/ 2147483646 h 71"/>
                <a:gd name="T56" fmla="*/ 2147483646 w 71"/>
                <a:gd name="T57" fmla="*/ 2147483646 h 71"/>
                <a:gd name="T58" fmla="*/ 2147483646 w 71"/>
                <a:gd name="T59" fmla="*/ 2147483646 h 71"/>
                <a:gd name="T60" fmla="*/ 0 w 71"/>
                <a:gd name="T61" fmla="*/ 2147483646 h 71"/>
                <a:gd name="T62" fmla="*/ 0 w 71"/>
                <a:gd name="T63" fmla="*/ 2147483646 h 71"/>
                <a:gd name="T64" fmla="*/ 2147483646 w 71"/>
                <a:gd name="T65" fmla="*/ 2147483646 h 71"/>
                <a:gd name="T66" fmla="*/ 2147483646 w 71"/>
                <a:gd name="T67" fmla="*/ 2147483646 h 71"/>
                <a:gd name="T68" fmla="*/ 2147483646 w 71"/>
                <a:gd name="T69" fmla="*/ 2147483646 h 71"/>
                <a:gd name="T70" fmla="*/ 2147483646 w 71"/>
                <a:gd name="T71" fmla="*/ 2147483646 h 71"/>
                <a:gd name="T72" fmla="*/ 2147483646 w 71"/>
                <a:gd name="T73" fmla="*/ 2147483646 h 71"/>
                <a:gd name="T74" fmla="*/ 2147483646 w 71"/>
                <a:gd name="T75" fmla="*/ 2147483646 h 71"/>
                <a:gd name="T76" fmla="*/ 2147483646 w 71"/>
                <a:gd name="T77" fmla="*/ 2147483646 h 71"/>
                <a:gd name="T78" fmla="*/ 2147483646 w 71"/>
                <a:gd name="T79" fmla="*/ 2147483646 h 71"/>
                <a:gd name="T80" fmla="*/ 2147483646 w 71"/>
                <a:gd name="T81" fmla="*/ 2147483646 h 71"/>
                <a:gd name="T82" fmla="*/ 2147483646 w 71"/>
                <a:gd name="T83" fmla="*/ 2147483646 h 71"/>
                <a:gd name="T84" fmla="*/ 2147483646 w 71"/>
                <a:gd name="T85" fmla="*/ 2147483646 h 71"/>
                <a:gd name="T86" fmla="*/ 2147483646 w 71"/>
                <a:gd name="T87" fmla="*/ 2147483646 h 71"/>
                <a:gd name="T88" fmla="*/ 2147483646 w 71"/>
                <a:gd name="T89" fmla="*/ 2147483646 h 71"/>
                <a:gd name="T90" fmla="*/ 2147483646 w 71"/>
                <a:gd name="T91" fmla="*/ 2147483646 h 71"/>
                <a:gd name="T92" fmla="*/ 2147483646 w 71"/>
                <a:gd name="T93" fmla="*/ 2147483646 h 71"/>
                <a:gd name="T94" fmla="*/ 2147483646 w 71"/>
                <a:gd name="T95" fmla="*/ 2147483646 h 71"/>
                <a:gd name="T96" fmla="*/ 2147483646 w 71"/>
                <a:gd name="T97" fmla="*/ 2147483646 h 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 h="71">
                  <a:moveTo>
                    <a:pt x="46" y="69"/>
                  </a:moveTo>
                  <a:lnTo>
                    <a:pt x="53" y="67"/>
                  </a:lnTo>
                  <a:lnTo>
                    <a:pt x="59" y="63"/>
                  </a:lnTo>
                  <a:lnTo>
                    <a:pt x="63" y="58"/>
                  </a:lnTo>
                  <a:lnTo>
                    <a:pt x="67" y="52"/>
                  </a:lnTo>
                  <a:lnTo>
                    <a:pt x="70" y="46"/>
                  </a:lnTo>
                  <a:lnTo>
                    <a:pt x="71" y="39"/>
                  </a:lnTo>
                  <a:lnTo>
                    <a:pt x="71" y="32"/>
                  </a:lnTo>
                  <a:lnTo>
                    <a:pt x="70" y="25"/>
                  </a:lnTo>
                  <a:lnTo>
                    <a:pt x="68" y="22"/>
                  </a:lnTo>
                  <a:lnTo>
                    <a:pt x="67" y="19"/>
                  </a:lnTo>
                  <a:lnTo>
                    <a:pt x="65" y="16"/>
                  </a:lnTo>
                  <a:lnTo>
                    <a:pt x="63" y="13"/>
                  </a:lnTo>
                  <a:lnTo>
                    <a:pt x="61" y="10"/>
                  </a:lnTo>
                  <a:lnTo>
                    <a:pt x="58" y="8"/>
                  </a:lnTo>
                  <a:lnTo>
                    <a:pt x="55" y="6"/>
                  </a:lnTo>
                  <a:lnTo>
                    <a:pt x="52" y="4"/>
                  </a:lnTo>
                  <a:lnTo>
                    <a:pt x="49" y="3"/>
                  </a:lnTo>
                  <a:lnTo>
                    <a:pt x="46" y="2"/>
                  </a:lnTo>
                  <a:lnTo>
                    <a:pt x="43" y="1"/>
                  </a:lnTo>
                  <a:lnTo>
                    <a:pt x="39" y="0"/>
                  </a:lnTo>
                  <a:lnTo>
                    <a:pt x="36" y="0"/>
                  </a:lnTo>
                  <a:lnTo>
                    <a:pt x="32" y="0"/>
                  </a:lnTo>
                  <a:lnTo>
                    <a:pt x="29" y="1"/>
                  </a:lnTo>
                  <a:lnTo>
                    <a:pt x="25" y="2"/>
                  </a:lnTo>
                  <a:lnTo>
                    <a:pt x="19" y="5"/>
                  </a:lnTo>
                  <a:lnTo>
                    <a:pt x="13" y="9"/>
                  </a:lnTo>
                  <a:lnTo>
                    <a:pt x="8" y="14"/>
                  </a:lnTo>
                  <a:lnTo>
                    <a:pt x="4" y="19"/>
                  </a:lnTo>
                  <a:lnTo>
                    <a:pt x="2" y="25"/>
                  </a:lnTo>
                  <a:lnTo>
                    <a:pt x="0" y="32"/>
                  </a:lnTo>
                  <a:lnTo>
                    <a:pt x="0" y="39"/>
                  </a:lnTo>
                  <a:lnTo>
                    <a:pt x="2" y="46"/>
                  </a:lnTo>
                  <a:lnTo>
                    <a:pt x="3" y="50"/>
                  </a:lnTo>
                  <a:lnTo>
                    <a:pt x="5" y="53"/>
                  </a:lnTo>
                  <a:lnTo>
                    <a:pt x="6" y="56"/>
                  </a:lnTo>
                  <a:lnTo>
                    <a:pt x="9" y="58"/>
                  </a:lnTo>
                  <a:lnTo>
                    <a:pt x="11" y="61"/>
                  </a:lnTo>
                  <a:lnTo>
                    <a:pt x="14" y="63"/>
                  </a:lnTo>
                  <a:lnTo>
                    <a:pt x="16" y="65"/>
                  </a:lnTo>
                  <a:lnTo>
                    <a:pt x="19" y="67"/>
                  </a:lnTo>
                  <a:lnTo>
                    <a:pt x="22" y="69"/>
                  </a:lnTo>
                  <a:lnTo>
                    <a:pt x="26" y="70"/>
                  </a:lnTo>
                  <a:lnTo>
                    <a:pt x="29" y="70"/>
                  </a:lnTo>
                  <a:lnTo>
                    <a:pt x="32" y="71"/>
                  </a:lnTo>
                  <a:lnTo>
                    <a:pt x="36" y="71"/>
                  </a:lnTo>
                  <a:lnTo>
                    <a:pt x="39" y="71"/>
                  </a:lnTo>
                  <a:lnTo>
                    <a:pt x="43" y="70"/>
                  </a:lnTo>
                  <a:lnTo>
                    <a:pt x="46" y="69"/>
                  </a:lnTo>
                  <a:close/>
                </a:path>
              </a:pathLst>
            </a:custGeom>
            <a:solidFill>
              <a:srgbClr val="000000"/>
            </a:solidFill>
            <a:ln w="0">
              <a:solidFill>
                <a:srgbClr val="000000"/>
              </a:solidFill>
              <a:prstDash val="solid"/>
              <a:round/>
              <a:headEnd/>
              <a:tailEnd/>
            </a:ln>
          </p:spPr>
          <p:txBody>
            <a:bodyPr/>
            <a:lstStyle/>
            <a:p>
              <a:endParaRPr lang="en-US"/>
            </a:p>
          </p:txBody>
        </p:sp>
        <p:sp>
          <p:nvSpPr>
            <p:cNvPr id="16406" name="Freeform 76">
              <a:extLst>
                <a:ext uri="{FF2B5EF4-FFF2-40B4-BE49-F238E27FC236}">
                  <a16:creationId xmlns:a16="http://schemas.microsoft.com/office/drawing/2014/main" id="{4EF0D8BA-215A-4A7A-A4EA-28B96068CD3E}"/>
                </a:ext>
              </a:extLst>
            </p:cNvPr>
            <p:cNvSpPr>
              <a:spLocks/>
            </p:cNvSpPr>
            <p:nvPr/>
          </p:nvSpPr>
          <p:spPr bwMode="auto">
            <a:xfrm>
              <a:off x="2021" y="2113"/>
              <a:ext cx="354" cy="354"/>
            </a:xfrm>
            <a:custGeom>
              <a:avLst/>
              <a:gdLst>
                <a:gd name="T0" fmla="*/ 2147483646 w 59"/>
                <a:gd name="T1" fmla="*/ 2147483646 h 59"/>
                <a:gd name="T2" fmla="*/ 2147483646 w 59"/>
                <a:gd name="T3" fmla="*/ 2147483646 h 59"/>
                <a:gd name="T4" fmla="*/ 2147483646 w 59"/>
                <a:gd name="T5" fmla="*/ 2147483646 h 59"/>
                <a:gd name="T6" fmla="*/ 2147483646 w 59"/>
                <a:gd name="T7" fmla="*/ 2147483646 h 59"/>
                <a:gd name="T8" fmla="*/ 2147483646 w 59"/>
                <a:gd name="T9" fmla="*/ 2147483646 h 59"/>
                <a:gd name="T10" fmla="*/ 2147483646 w 59"/>
                <a:gd name="T11" fmla="*/ 2147483646 h 59"/>
                <a:gd name="T12" fmla="*/ 2147483646 w 59"/>
                <a:gd name="T13" fmla="*/ 2147483646 h 59"/>
                <a:gd name="T14" fmla="*/ 2147483646 w 59"/>
                <a:gd name="T15" fmla="*/ 2147483646 h 59"/>
                <a:gd name="T16" fmla="*/ 2147483646 w 59"/>
                <a:gd name="T17" fmla="*/ 2147483646 h 59"/>
                <a:gd name="T18" fmla="*/ 2147483646 w 59"/>
                <a:gd name="T19" fmla="*/ 2147483646 h 59"/>
                <a:gd name="T20" fmla="*/ 2147483646 w 59"/>
                <a:gd name="T21" fmla="*/ 2147483646 h 59"/>
                <a:gd name="T22" fmla="*/ 2147483646 w 59"/>
                <a:gd name="T23" fmla="*/ 2147483646 h 59"/>
                <a:gd name="T24" fmla="*/ 2147483646 w 59"/>
                <a:gd name="T25" fmla="*/ 2147483646 h 59"/>
                <a:gd name="T26" fmla="*/ 2147483646 w 59"/>
                <a:gd name="T27" fmla="*/ 2147483646 h 59"/>
                <a:gd name="T28" fmla="*/ 2147483646 w 59"/>
                <a:gd name="T29" fmla="*/ 2147483646 h 59"/>
                <a:gd name="T30" fmla="*/ 2147483646 w 59"/>
                <a:gd name="T31" fmla="*/ 0 h 59"/>
                <a:gd name="T32" fmla="*/ 2147483646 w 59"/>
                <a:gd name="T33" fmla="*/ 0 h 59"/>
                <a:gd name="T34" fmla="*/ 2147483646 w 59"/>
                <a:gd name="T35" fmla="*/ 2147483646 h 59"/>
                <a:gd name="T36" fmla="*/ 2147483646 w 59"/>
                <a:gd name="T37" fmla="*/ 2147483646 h 59"/>
                <a:gd name="T38" fmla="*/ 2147483646 w 59"/>
                <a:gd name="T39" fmla="*/ 2147483646 h 59"/>
                <a:gd name="T40" fmla="*/ 2147483646 w 59"/>
                <a:gd name="T41" fmla="*/ 2147483646 h 59"/>
                <a:gd name="T42" fmla="*/ 2147483646 w 59"/>
                <a:gd name="T43" fmla="*/ 2147483646 h 59"/>
                <a:gd name="T44" fmla="*/ 2147483646 w 59"/>
                <a:gd name="T45" fmla="*/ 2147483646 h 59"/>
                <a:gd name="T46" fmla="*/ 0 w 59"/>
                <a:gd name="T47" fmla="*/ 2147483646 h 59"/>
                <a:gd name="T48" fmla="*/ 0 w 59"/>
                <a:gd name="T49" fmla="*/ 2147483646 h 59"/>
                <a:gd name="T50" fmla="*/ 2147483646 w 59"/>
                <a:gd name="T51" fmla="*/ 2147483646 h 59"/>
                <a:gd name="T52" fmla="*/ 2147483646 w 59"/>
                <a:gd name="T53" fmla="*/ 2147483646 h 59"/>
                <a:gd name="T54" fmla="*/ 2147483646 w 59"/>
                <a:gd name="T55" fmla="*/ 2147483646 h 59"/>
                <a:gd name="T56" fmla="*/ 2147483646 w 59"/>
                <a:gd name="T57" fmla="*/ 2147483646 h 59"/>
                <a:gd name="T58" fmla="*/ 2147483646 w 59"/>
                <a:gd name="T59" fmla="*/ 2147483646 h 59"/>
                <a:gd name="T60" fmla="*/ 2147483646 w 59"/>
                <a:gd name="T61" fmla="*/ 2147483646 h 59"/>
                <a:gd name="T62" fmla="*/ 2147483646 w 59"/>
                <a:gd name="T63" fmla="*/ 2147483646 h 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9" h="59">
                  <a:moveTo>
                    <a:pt x="30" y="59"/>
                  </a:moveTo>
                  <a:lnTo>
                    <a:pt x="33" y="59"/>
                  </a:lnTo>
                  <a:lnTo>
                    <a:pt x="36" y="58"/>
                  </a:lnTo>
                  <a:lnTo>
                    <a:pt x="39" y="58"/>
                  </a:lnTo>
                  <a:lnTo>
                    <a:pt x="41" y="56"/>
                  </a:lnTo>
                  <a:lnTo>
                    <a:pt x="44" y="55"/>
                  </a:lnTo>
                  <a:lnTo>
                    <a:pt x="46" y="54"/>
                  </a:lnTo>
                  <a:lnTo>
                    <a:pt x="49" y="52"/>
                  </a:lnTo>
                  <a:lnTo>
                    <a:pt x="51" y="50"/>
                  </a:lnTo>
                  <a:lnTo>
                    <a:pt x="53" y="48"/>
                  </a:lnTo>
                  <a:lnTo>
                    <a:pt x="54" y="46"/>
                  </a:lnTo>
                  <a:lnTo>
                    <a:pt x="56" y="43"/>
                  </a:lnTo>
                  <a:lnTo>
                    <a:pt x="57" y="41"/>
                  </a:lnTo>
                  <a:lnTo>
                    <a:pt x="58" y="38"/>
                  </a:lnTo>
                  <a:lnTo>
                    <a:pt x="59" y="35"/>
                  </a:lnTo>
                  <a:lnTo>
                    <a:pt x="59" y="32"/>
                  </a:lnTo>
                  <a:lnTo>
                    <a:pt x="59" y="29"/>
                  </a:lnTo>
                  <a:lnTo>
                    <a:pt x="59" y="26"/>
                  </a:lnTo>
                  <a:lnTo>
                    <a:pt x="59" y="23"/>
                  </a:lnTo>
                  <a:lnTo>
                    <a:pt x="58" y="21"/>
                  </a:lnTo>
                  <a:lnTo>
                    <a:pt x="57" y="18"/>
                  </a:lnTo>
                  <a:lnTo>
                    <a:pt x="56" y="15"/>
                  </a:lnTo>
                  <a:lnTo>
                    <a:pt x="54" y="13"/>
                  </a:lnTo>
                  <a:lnTo>
                    <a:pt x="53" y="11"/>
                  </a:lnTo>
                  <a:lnTo>
                    <a:pt x="51" y="8"/>
                  </a:lnTo>
                  <a:lnTo>
                    <a:pt x="49" y="7"/>
                  </a:lnTo>
                  <a:lnTo>
                    <a:pt x="46" y="5"/>
                  </a:lnTo>
                  <a:lnTo>
                    <a:pt x="44" y="3"/>
                  </a:lnTo>
                  <a:lnTo>
                    <a:pt x="41" y="2"/>
                  </a:lnTo>
                  <a:lnTo>
                    <a:pt x="39" y="1"/>
                  </a:lnTo>
                  <a:lnTo>
                    <a:pt x="36" y="0"/>
                  </a:lnTo>
                  <a:lnTo>
                    <a:pt x="33" y="0"/>
                  </a:lnTo>
                  <a:lnTo>
                    <a:pt x="30" y="0"/>
                  </a:lnTo>
                  <a:lnTo>
                    <a:pt x="27" y="0"/>
                  </a:lnTo>
                  <a:lnTo>
                    <a:pt x="24" y="0"/>
                  </a:lnTo>
                  <a:lnTo>
                    <a:pt x="21" y="1"/>
                  </a:lnTo>
                  <a:lnTo>
                    <a:pt x="18" y="2"/>
                  </a:lnTo>
                  <a:lnTo>
                    <a:pt x="16" y="3"/>
                  </a:lnTo>
                  <a:lnTo>
                    <a:pt x="13" y="5"/>
                  </a:lnTo>
                  <a:lnTo>
                    <a:pt x="11" y="7"/>
                  </a:lnTo>
                  <a:lnTo>
                    <a:pt x="9" y="8"/>
                  </a:lnTo>
                  <a:lnTo>
                    <a:pt x="7" y="11"/>
                  </a:lnTo>
                  <a:lnTo>
                    <a:pt x="5" y="13"/>
                  </a:lnTo>
                  <a:lnTo>
                    <a:pt x="4" y="15"/>
                  </a:lnTo>
                  <a:lnTo>
                    <a:pt x="3" y="18"/>
                  </a:lnTo>
                  <a:lnTo>
                    <a:pt x="1" y="21"/>
                  </a:lnTo>
                  <a:lnTo>
                    <a:pt x="1" y="23"/>
                  </a:lnTo>
                  <a:lnTo>
                    <a:pt x="0" y="26"/>
                  </a:lnTo>
                  <a:lnTo>
                    <a:pt x="0" y="29"/>
                  </a:lnTo>
                  <a:lnTo>
                    <a:pt x="0" y="32"/>
                  </a:lnTo>
                  <a:lnTo>
                    <a:pt x="1" y="35"/>
                  </a:lnTo>
                  <a:lnTo>
                    <a:pt x="1" y="38"/>
                  </a:lnTo>
                  <a:lnTo>
                    <a:pt x="3" y="41"/>
                  </a:lnTo>
                  <a:lnTo>
                    <a:pt x="4" y="43"/>
                  </a:lnTo>
                  <a:lnTo>
                    <a:pt x="5" y="46"/>
                  </a:lnTo>
                  <a:lnTo>
                    <a:pt x="7" y="48"/>
                  </a:lnTo>
                  <a:lnTo>
                    <a:pt x="9" y="50"/>
                  </a:lnTo>
                  <a:lnTo>
                    <a:pt x="11" y="52"/>
                  </a:lnTo>
                  <a:lnTo>
                    <a:pt x="13" y="54"/>
                  </a:lnTo>
                  <a:lnTo>
                    <a:pt x="16" y="55"/>
                  </a:lnTo>
                  <a:lnTo>
                    <a:pt x="18" y="56"/>
                  </a:lnTo>
                  <a:lnTo>
                    <a:pt x="21" y="58"/>
                  </a:lnTo>
                  <a:lnTo>
                    <a:pt x="24" y="58"/>
                  </a:lnTo>
                  <a:lnTo>
                    <a:pt x="27" y="59"/>
                  </a:lnTo>
                  <a:lnTo>
                    <a:pt x="30" y="59"/>
                  </a:lnTo>
                  <a:close/>
                </a:path>
              </a:pathLst>
            </a:custGeom>
            <a:solidFill>
              <a:srgbClr val="B2B2B2"/>
            </a:solidFill>
            <a:ln w="0">
              <a:solidFill>
                <a:srgbClr val="000000"/>
              </a:solidFill>
              <a:prstDash val="solid"/>
              <a:round/>
              <a:headEnd/>
              <a:tailEnd/>
            </a:ln>
          </p:spPr>
          <p:txBody>
            <a:bodyPr/>
            <a:lstStyle/>
            <a:p>
              <a:endParaRPr lang="en-US"/>
            </a:p>
          </p:txBody>
        </p:sp>
        <p:sp>
          <p:nvSpPr>
            <p:cNvPr id="16407" name="Freeform 77">
              <a:extLst>
                <a:ext uri="{FF2B5EF4-FFF2-40B4-BE49-F238E27FC236}">
                  <a16:creationId xmlns:a16="http://schemas.microsoft.com/office/drawing/2014/main" id="{C1FCD58C-E5FE-4F9E-AF30-DF8208DA5F84}"/>
                </a:ext>
              </a:extLst>
            </p:cNvPr>
            <p:cNvSpPr>
              <a:spLocks/>
            </p:cNvSpPr>
            <p:nvPr/>
          </p:nvSpPr>
          <p:spPr bwMode="auto">
            <a:xfrm>
              <a:off x="2141" y="2233"/>
              <a:ext cx="114" cy="114"/>
            </a:xfrm>
            <a:custGeom>
              <a:avLst/>
              <a:gdLst>
                <a:gd name="T0" fmla="*/ 2147483646 w 19"/>
                <a:gd name="T1" fmla="*/ 2147483646 h 19"/>
                <a:gd name="T2" fmla="*/ 2147483646 w 19"/>
                <a:gd name="T3" fmla="*/ 2147483646 h 19"/>
                <a:gd name="T4" fmla="*/ 2147483646 w 19"/>
                <a:gd name="T5" fmla="*/ 2147483646 h 19"/>
                <a:gd name="T6" fmla="*/ 2147483646 w 19"/>
                <a:gd name="T7" fmla="*/ 2147483646 h 19"/>
                <a:gd name="T8" fmla="*/ 2147483646 w 19"/>
                <a:gd name="T9" fmla="*/ 2147483646 h 19"/>
                <a:gd name="T10" fmla="*/ 2147483646 w 19"/>
                <a:gd name="T11" fmla="*/ 2147483646 h 19"/>
                <a:gd name="T12" fmla="*/ 2147483646 w 19"/>
                <a:gd name="T13" fmla="*/ 2147483646 h 19"/>
                <a:gd name="T14" fmla="*/ 2147483646 w 19"/>
                <a:gd name="T15" fmla="*/ 2147483646 h 19"/>
                <a:gd name="T16" fmla="*/ 2147483646 w 19"/>
                <a:gd name="T17" fmla="*/ 2147483646 h 19"/>
                <a:gd name="T18" fmla="*/ 2147483646 w 19"/>
                <a:gd name="T19" fmla="*/ 2147483646 h 19"/>
                <a:gd name="T20" fmla="*/ 2147483646 w 19"/>
                <a:gd name="T21" fmla="*/ 2147483646 h 19"/>
                <a:gd name="T22" fmla="*/ 2147483646 w 19"/>
                <a:gd name="T23" fmla="*/ 2147483646 h 19"/>
                <a:gd name="T24" fmla="*/ 2147483646 w 19"/>
                <a:gd name="T25" fmla="*/ 2147483646 h 19"/>
                <a:gd name="T26" fmla="*/ 2147483646 w 19"/>
                <a:gd name="T27" fmla="*/ 2147483646 h 19"/>
                <a:gd name="T28" fmla="*/ 2147483646 w 19"/>
                <a:gd name="T29" fmla="*/ 0 h 19"/>
                <a:gd name="T30" fmla="*/ 2147483646 w 19"/>
                <a:gd name="T31" fmla="*/ 0 h 19"/>
                <a:gd name="T32" fmla="*/ 2147483646 w 19"/>
                <a:gd name="T33" fmla="*/ 2147483646 h 19"/>
                <a:gd name="T34" fmla="*/ 2147483646 w 19"/>
                <a:gd name="T35" fmla="*/ 2147483646 h 19"/>
                <a:gd name="T36" fmla="*/ 2147483646 w 19"/>
                <a:gd name="T37" fmla="*/ 2147483646 h 19"/>
                <a:gd name="T38" fmla="*/ 2147483646 w 19"/>
                <a:gd name="T39" fmla="*/ 2147483646 h 19"/>
                <a:gd name="T40" fmla="*/ 2147483646 w 19"/>
                <a:gd name="T41" fmla="*/ 2147483646 h 19"/>
                <a:gd name="T42" fmla="*/ 0 w 19"/>
                <a:gd name="T43" fmla="*/ 2147483646 h 19"/>
                <a:gd name="T44" fmla="*/ 0 w 19"/>
                <a:gd name="T45" fmla="*/ 2147483646 h 19"/>
                <a:gd name="T46" fmla="*/ 0 w 19"/>
                <a:gd name="T47" fmla="*/ 2147483646 h 19"/>
                <a:gd name="T48" fmla="*/ 0 w 19"/>
                <a:gd name="T49" fmla="*/ 2147483646 h 19"/>
                <a:gd name="T50" fmla="*/ 2147483646 w 19"/>
                <a:gd name="T51" fmla="*/ 2147483646 h 19"/>
                <a:gd name="T52" fmla="*/ 2147483646 w 19"/>
                <a:gd name="T53" fmla="*/ 2147483646 h 19"/>
                <a:gd name="T54" fmla="*/ 2147483646 w 19"/>
                <a:gd name="T55" fmla="*/ 2147483646 h 19"/>
                <a:gd name="T56" fmla="*/ 2147483646 w 19"/>
                <a:gd name="T57" fmla="*/ 2147483646 h 19"/>
                <a:gd name="T58" fmla="*/ 2147483646 w 19"/>
                <a:gd name="T59" fmla="*/ 2147483646 h 19"/>
                <a:gd name="T60" fmla="*/ 2147483646 w 19"/>
                <a:gd name="T61" fmla="*/ 2147483646 h 19"/>
                <a:gd name="T62" fmla="*/ 2147483646 w 19"/>
                <a:gd name="T63" fmla="*/ 2147483646 h 19"/>
                <a:gd name="T64" fmla="*/ 2147483646 w 19"/>
                <a:gd name="T65" fmla="*/ 2147483646 h 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9" h="19">
                  <a:moveTo>
                    <a:pt x="12" y="18"/>
                  </a:moveTo>
                  <a:lnTo>
                    <a:pt x="14" y="18"/>
                  </a:lnTo>
                  <a:lnTo>
                    <a:pt x="15" y="16"/>
                  </a:lnTo>
                  <a:lnTo>
                    <a:pt x="17" y="15"/>
                  </a:lnTo>
                  <a:lnTo>
                    <a:pt x="18" y="14"/>
                  </a:lnTo>
                  <a:lnTo>
                    <a:pt x="18" y="12"/>
                  </a:lnTo>
                  <a:lnTo>
                    <a:pt x="19" y="10"/>
                  </a:lnTo>
                  <a:lnTo>
                    <a:pt x="19" y="9"/>
                  </a:lnTo>
                  <a:lnTo>
                    <a:pt x="18" y="7"/>
                  </a:lnTo>
                  <a:lnTo>
                    <a:pt x="18" y="5"/>
                  </a:lnTo>
                  <a:lnTo>
                    <a:pt x="16" y="3"/>
                  </a:lnTo>
                  <a:lnTo>
                    <a:pt x="15" y="2"/>
                  </a:lnTo>
                  <a:lnTo>
                    <a:pt x="14" y="1"/>
                  </a:lnTo>
                  <a:lnTo>
                    <a:pt x="12" y="1"/>
                  </a:lnTo>
                  <a:lnTo>
                    <a:pt x="10" y="0"/>
                  </a:lnTo>
                  <a:lnTo>
                    <a:pt x="9" y="0"/>
                  </a:lnTo>
                  <a:lnTo>
                    <a:pt x="7" y="1"/>
                  </a:lnTo>
                  <a:lnTo>
                    <a:pt x="5" y="1"/>
                  </a:lnTo>
                  <a:lnTo>
                    <a:pt x="3" y="2"/>
                  </a:lnTo>
                  <a:lnTo>
                    <a:pt x="2" y="4"/>
                  </a:lnTo>
                  <a:lnTo>
                    <a:pt x="1" y="5"/>
                  </a:lnTo>
                  <a:lnTo>
                    <a:pt x="0" y="7"/>
                  </a:lnTo>
                  <a:lnTo>
                    <a:pt x="0" y="9"/>
                  </a:lnTo>
                  <a:lnTo>
                    <a:pt x="0" y="10"/>
                  </a:lnTo>
                  <a:lnTo>
                    <a:pt x="0" y="12"/>
                  </a:lnTo>
                  <a:lnTo>
                    <a:pt x="1" y="14"/>
                  </a:lnTo>
                  <a:lnTo>
                    <a:pt x="2" y="15"/>
                  </a:lnTo>
                  <a:lnTo>
                    <a:pt x="4" y="17"/>
                  </a:lnTo>
                  <a:lnTo>
                    <a:pt x="5" y="18"/>
                  </a:lnTo>
                  <a:lnTo>
                    <a:pt x="7" y="18"/>
                  </a:lnTo>
                  <a:lnTo>
                    <a:pt x="9" y="19"/>
                  </a:lnTo>
                  <a:lnTo>
                    <a:pt x="10" y="19"/>
                  </a:lnTo>
                  <a:lnTo>
                    <a:pt x="12" y="18"/>
                  </a:lnTo>
                  <a:close/>
                </a:path>
              </a:pathLst>
            </a:custGeom>
            <a:solidFill>
              <a:srgbClr val="000000"/>
            </a:solidFill>
            <a:ln w="0">
              <a:solidFill>
                <a:srgbClr val="000000"/>
              </a:solidFill>
              <a:prstDash val="solid"/>
              <a:round/>
              <a:headEnd/>
              <a:tailEnd/>
            </a:ln>
          </p:spPr>
          <p:txBody>
            <a:bodyPr/>
            <a:lstStyle/>
            <a:p>
              <a:endParaRPr lang="en-US"/>
            </a:p>
          </p:txBody>
        </p:sp>
        <p:sp>
          <p:nvSpPr>
            <p:cNvPr id="16408" name="Freeform 78">
              <a:extLst>
                <a:ext uri="{FF2B5EF4-FFF2-40B4-BE49-F238E27FC236}">
                  <a16:creationId xmlns:a16="http://schemas.microsoft.com/office/drawing/2014/main" id="{8ADDB71E-47D3-4F49-814B-432EABB3E2EF}"/>
                </a:ext>
              </a:extLst>
            </p:cNvPr>
            <p:cNvSpPr>
              <a:spLocks/>
            </p:cNvSpPr>
            <p:nvPr/>
          </p:nvSpPr>
          <p:spPr bwMode="auto">
            <a:xfrm>
              <a:off x="2189" y="2269"/>
              <a:ext cx="348" cy="834"/>
            </a:xfrm>
            <a:custGeom>
              <a:avLst/>
              <a:gdLst>
                <a:gd name="T0" fmla="*/ 2147483646 w 58"/>
                <a:gd name="T1" fmla="*/ 2147483646 h 139"/>
                <a:gd name="T2" fmla="*/ 2147483646 w 58"/>
                <a:gd name="T3" fmla="*/ 0 h 139"/>
                <a:gd name="T4" fmla="*/ 0 w 58"/>
                <a:gd name="T5" fmla="*/ 2147483646 h 139"/>
                <a:gd name="T6" fmla="*/ 2147483646 w 58"/>
                <a:gd name="T7" fmla="*/ 2147483646 h 139"/>
                <a:gd name="T8" fmla="*/ 2147483646 w 58"/>
                <a:gd name="T9" fmla="*/ 2147483646 h 139"/>
                <a:gd name="T10" fmla="*/ 2147483646 w 58"/>
                <a:gd name="T11" fmla="*/ 2147483646 h 139"/>
                <a:gd name="T12" fmla="*/ 2147483646 w 58"/>
                <a:gd name="T13" fmla="*/ 2147483646 h 139"/>
                <a:gd name="T14" fmla="*/ 2147483646 w 58"/>
                <a:gd name="T15" fmla="*/ 2147483646 h 139"/>
                <a:gd name="T16" fmla="*/ 2147483646 w 58"/>
                <a:gd name="T17" fmla="*/ 2147483646 h 139"/>
                <a:gd name="T18" fmla="*/ 2147483646 w 58"/>
                <a:gd name="T19" fmla="*/ 2147483646 h 139"/>
                <a:gd name="T20" fmla="*/ 2147483646 w 58"/>
                <a:gd name="T21" fmla="*/ 2147483646 h 139"/>
                <a:gd name="T22" fmla="*/ 2147483646 w 58"/>
                <a:gd name="T23" fmla="*/ 2147483646 h 139"/>
                <a:gd name="T24" fmla="*/ 2147483646 w 58"/>
                <a:gd name="T25" fmla="*/ 2147483646 h 139"/>
                <a:gd name="T26" fmla="*/ 2147483646 w 58"/>
                <a:gd name="T27" fmla="*/ 2147483646 h 139"/>
                <a:gd name="T28" fmla="*/ 2147483646 w 58"/>
                <a:gd name="T29" fmla="*/ 2147483646 h 139"/>
                <a:gd name="T30" fmla="*/ 2147483646 w 58"/>
                <a:gd name="T31" fmla="*/ 2147483646 h 139"/>
                <a:gd name="T32" fmla="*/ 2147483646 w 58"/>
                <a:gd name="T33" fmla="*/ 2147483646 h 139"/>
                <a:gd name="T34" fmla="*/ 2147483646 w 58"/>
                <a:gd name="T35" fmla="*/ 2147483646 h 139"/>
                <a:gd name="T36" fmla="*/ 2147483646 w 58"/>
                <a:gd name="T37" fmla="*/ 2147483646 h 139"/>
                <a:gd name="T38" fmla="*/ 2147483646 w 58"/>
                <a:gd name="T39" fmla="*/ 2147483646 h 139"/>
                <a:gd name="T40" fmla="*/ 2147483646 w 58"/>
                <a:gd name="T41" fmla="*/ 2147483646 h 139"/>
                <a:gd name="T42" fmla="*/ 2147483646 w 58"/>
                <a:gd name="T43" fmla="*/ 2147483646 h 139"/>
                <a:gd name="T44" fmla="*/ 2147483646 w 58"/>
                <a:gd name="T45" fmla="*/ 2147483646 h 139"/>
                <a:gd name="T46" fmla="*/ 2147483646 w 58"/>
                <a:gd name="T47" fmla="*/ 2147483646 h 139"/>
                <a:gd name="T48" fmla="*/ 2147483646 w 58"/>
                <a:gd name="T49" fmla="*/ 2147483646 h 139"/>
                <a:gd name="T50" fmla="*/ 2147483646 w 58"/>
                <a:gd name="T51" fmla="*/ 2147483646 h 139"/>
                <a:gd name="T52" fmla="*/ 2147483646 w 58"/>
                <a:gd name="T53" fmla="*/ 2147483646 h 139"/>
                <a:gd name="T54" fmla="*/ 2147483646 w 58"/>
                <a:gd name="T55" fmla="*/ 2147483646 h 139"/>
                <a:gd name="T56" fmla="*/ 2147483646 w 58"/>
                <a:gd name="T57" fmla="*/ 2147483646 h 139"/>
                <a:gd name="T58" fmla="*/ 2147483646 w 58"/>
                <a:gd name="T59" fmla="*/ 2147483646 h 139"/>
                <a:gd name="T60" fmla="*/ 2147483646 w 58"/>
                <a:gd name="T61" fmla="*/ 2147483646 h 139"/>
                <a:gd name="T62" fmla="*/ 2147483646 w 58"/>
                <a:gd name="T63" fmla="*/ 2147483646 h 139"/>
                <a:gd name="T64" fmla="*/ 2147483646 w 58"/>
                <a:gd name="T65" fmla="*/ 2147483646 h 139"/>
                <a:gd name="T66" fmla="*/ 2147483646 w 58"/>
                <a:gd name="T67" fmla="*/ 2147483646 h 139"/>
                <a:gd name="T68" fmla="*/ 2147483646 w 58"/>
                <a:gd name="T69" fmla="*/ 2147483646 h 139"/>
                <a:gd name="T70" fmla="*/ 2147483646 w 58"/>
                <a:gd name="T71" fmla="*/ 2147483646 h 139"/>
                <a:gd name="T72" fmla="*/ 2147483646 w 58"/>
                <a:gd name="T73" fmla="*/ 2147483646 h 139"/>
                <a:gd name="T74" fmla="*/ 2147483646 w 58"/>
                <a:gd name="T75" fmla="*/ 2147483646 h 139"/>
                <a:gd name="T76" fmla="*/ 2147483646 w 58"/>
                <a:gd name="T77" fmla="*/ 2147483646 h 139"/>
                <a:gd name="T78" fmla="*/ 2147483646 w 58"/>
                <a:gd name="T79" fmla="*/ 2147483646 h 139"/>
                <a:gd name="T80" fmla="*/ 2147483646 w 58"/>
                <a:gd name="T81" fmla="*/ 2147483646 h 139"/>
                <a:gd name="T82" fmla="*/ 2147483646 w 58"/>
                <a:gd name="T83" fmla="*/ 2147483646 h 139"/>
                <a:gd name="T84" fmla="*/ 2147483646 w 58"/>
                <a:gd name="T85" fmla="*/ 2147483646 h 139"/>
                <a:gd name="T86" fmla="*/ 2147483646 w 58"/>
                <a:gd name="T87" fmla="*/ 2147483646 h 139"/>
                <a:gd name="T88" fmla="*/ 2147483646 w 58"/>
                <a:gd name="T89" fmla="*/ 2147483646 h 139"/>
                <a:gd name="T90" fmla="*/ 2147483646 w 58"/>
                <a:gd name="T91" fmla="*/ 2147483646 h 139"/>
                <a:gd name="T92" fmla="*/ 2147483646 w 58"/>
                <a:gd name="T93" fmla="*/ 2147483646 h 139"/>
                <a:gd name="T94" fmla="*/ 2147483646 w 58"/>
                <a:gd name="T95" fmla="*/ 2147483646 h 139"/>
                <a:gd name="T96" fmla="*/ 2147483646 w 58"/>
                <a:gd name="T97" fmla="*/ 2147483646 h 139"/>
                <a:gd name="T98" fmla="*/ 2147483646 w 58"/>
                <a:gd name="T99" fmla="*/ 2147483646 h 139"/>
                <a:gd name="T100" fmla="*/ 2147483646 w 58"/>
                <a:gd name="T101" fmla="*/ 2147483646 h 139"/>
                <a:gd name="T102" fmla="*/ 2147483646 w 58"/>
                <a:gd name="T103" fmla="*/ 2147483646 h 139"/>
                <a:gd name="T104" fmla="*/ 2147483646 w 58"/>
                <a:gd name="T105" fmla="*/ 2147483646 h 139"/>
                <a:gd name="T106" fmla="*/ 2147483646 w 58"/>
                <a:gd name="T107" fmla="*/ 2147483646 h 139"/>
                <a:gd name="T108" fmla="*/ 2147483646 w 58"/>
                <a:gd name="T109" fmla="*/ 2147483646 h 139"/>
                <a:gd name="T110" fmla="*/ 2147483646 w 58"/>
                <a:gd name="T111" fmla="*/ 2147483646 h 139"/>
                <a:gd name="T112" fmla="*/ 2147483646 w 58"/>
                <a:gd name="T113" fmla="*/ 2147483646 h 1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58" h="139">
                  <a:moveTo>
                    <a:pt x="28" y="56"/>
                  </a:moveTo>
                  <a:lnTo>
                    <a:pt x="11" y="0"/>
                  </a:lnTo>
                  <a:lnTo>
                    <a:pt x="0" y="3"/>
                  </a:lnTo>
                  <a:lnTo>
                    <a:pt x="17" y="60"/>
                  </a:lnTo>
                  <a:lnTo>
                    <a:pt x="16" y="61"/>
                  </a:lnTo>
                  <a:lnTo>
                    <a:pt x="15" y="61"/>
                  </a:lnTo>
                  <a:lnTo>
                    <a:pt x="14" y="62"/>
                  </a:lnTo>
                  <a:lnTo>
                    <a:pt x="13" y="62"/>
                  </a:lnTo>
                  <a:lnTo>
                    <a:pt x="12" y="63"/>
                  </a:lnTo>
                  <a:lnTo>
                    <a:pt x="11" y="63"/>
                  </a:lnTo>
                  <a:lnTo>
                    <a:pt x="11" y="64"/>
                  </a:lnTo>
                  <a:lnTo>
                    <a:pt x="12" y="65"/>
                  </a:lnTo>
                  <a:lnTo>
                    <a:pt x="13" y="66"/>
                  </a:lnTo>
                  <a:lnTo>
                    <a:pt x="14" y="68"/>
                  </a:lnTo>
                  <a:lnTo>
                    <a:pt x="14" y="69"/>
                  </a:lnTo>
                  <a:lnTo>
                    <a:pt x="16" y="72"/>
                  </a:lnTo>
                  <a:lnTo>
                    <a:pt x="16" y="74"/>
                  </a:lnTo>
                  <a:lnTo>
                    <a:pt x="17" y="76"/>
                  </a:lnTo>
                  <a:lnTo>
                    <a:pt x="18" y="79"/>
                  </a:lnTo>
                  <a:lnTo>
                    <a:pt x="19" y="84"/>
                  </a:lnTo>
                  <a:lnTo>
                    <a:pt x="19" y="89"/>
                  </a:lnTo>
                  <a:lnTo>
                    <a:pt x="19" y="93"/>
                  </a:lnTo>
                  <a:lnTo>
                    <a:pt x="20" y="95"/>
                  </a:lnTo>
                  <a:lnTo>
                    <a:pt x="21" y="97"/>
                  </a:lnTo>
                  <a:lnTo>
                    <a:pt x="23" y="99"/>
                  </a:lnTo>
                  <a:lnTo>
                    <a:pt x="24" y="101"/>
                  </a:lnTo>
                  <a:lnTo>
                    <a:pt x="25" y="103"/>
                  </a:lnTo>
                  <a:lnTo>
                    <a:pt x="26" y="105"/>
                  </a:lnTo>
                  <a:lnTo>
                    <a:pt x="27" y="106"/>
                  </a:lnTo>
                  <a:lnTo>
                    <a:pt x="28" y="108"/>
                  </a:lnTo>
                  <a:lnTo>
                    <a:pt x="29" y="112"/>
                  </a:lnTo>
                  <a:lnTo>
                    <a:pt x="30" y="116"/>
                  </a:lnTo>
                  <a:lnTo>
                    <a:pt x="30" y="121"/>
                  </a:lnTo>
                  <a:lnTo>
                    <a:pt x="31" y="126"/>
                  </a:lnTo>
                  <a:lnTo>
                    <a:pt x="31" y="129"/>
                  </a:lnTo>
                  <a:lnTo>
                    <a:pt x="31" y="132"/>
                  </a:lnTo>
                  <a:lnTo>
                    <a:pt x="32" y="134"/>
                  </a:lnTo>
                  <a:lnTo>
                    <a:pt x="34" y="137"/>
                  </a:lnTo>
                  <a:lnTo>
                    <a:pt x="37" y="138"/>
                  </a:lnTo>
                  <a:lnTo>
                    <a:pt x="41" y="139"/>
                  </a:lnTo>
                  <a:lnTo>
                    <a:pt x="45" y="139"/>
                  </a:lnTo>
                  <a:lnTo>
                    <a:pt x="49" y="139"/>
                  </a:lnTo>
                  <a:lnTo>
                    <a:pt x="53" y="138"/>
                  </a:lnTo>
                  <a:lnTo>
                    <a:pt x="56" y="137"/>
                  </a:lnTo>
                  <a:lnTo>
                    <a:pt x="58" y="136"/>
                  </a:lnTo>
                  <a:lnTo>
                    <a:pt x="58" y="135"/>
                  </a:lnTo>
                  <a:lnTo>
                    <a:pt x="34" y="56"/>
                  </a:lnTo>
                  <a:lnTo>
                    <a:pt x="33" y="56"/>
                  </a:lnTo>
                  <a:lnTo>
                    <a:pt x="32" y="56"/>
                  </a:lnTo>
                  <a:lnTo>
                    <a:pt x="31" y="56"/>
                  </a:lnTo>
                  <a:lnTo>
                    <a:pt x="30" y="56"/>
                  </a:lnTo>
                  <a:lnTo>
                    <a:pt x="29" y="56"/>
                  </a:lnTo>
                  <a:lnTo>
                    <a:pt x="28" y="56"/>
                  </a:lnTo>
                  <a:close/>
                </a:path>
              </a:pathLst>
            </a:custGeom>
            <a:solidFill>
              <a:srgbClr val="FFFFFF"/>
            </a:solidFill>
            <a:ln w="0">
              <a:solidFill>
                <a:srgbClr val="000000"/>
              </a:solidFill>
              <a:prstDash val="solid"/>
              <a:round/>
              <a:headEnd/>
              <a:tailEnd/>
            </a:ln>
          </p:spPr>
          <p:txBody>
            <a:bodyPr/>
            <a:lstStyle/>
            <a:p>
              <a:endParaRPr lang="en-US"/>
            </a:p>
          </p:txBody>
        </p:sp>
        <p:sp>
          <p:nvSpPr>
            <p:cNvPr id="16409" name="Freeform 79">
              <a:extLst>
                <a:ext uri="{FF2B5EF4-FFF2-40B4-BE49-F238E27FC236}">
                  <a16:creationId xmlns:a16="http://schemas.microsoft.com/office/drawing/2014/main" id="{6CF9CB30-E211-47B0-95B6-073B0944803F}"/>
                </a:ext>
              </a:extLst>
            </p:cNvPr>
            <p:cNvSpPr>
              <a:spLocks/>
            </p:cNvSpPr>
            <p:nvPr/>
          </p:nvSpPr>
          <p:spPr bwMode="auto">
            <a:xfrm>
              <a:off x="2285" y="2647"/>
              <a:ext cx="228" cy="432"/>
            </a:xfrm>
            <a:custGeom>
              <a:avLst/>
              <a:gdLst>
                <a:gd name="T0" fmla="*/ 2147483646 w 38"/>
                <a:gd name="T1" fmla="*/ 2147483646 h 72"/>
                <a:gd name="T2" fmla="*/ 2147483646 w 38"/>
                <a:gd name="T3" fmla="*/ 2147483646 h 72"/>
                <a:gd name="T4" fmla="*/ 2147483646 w 38"/>
                <a:gd name="T5" fmla="*/ 2147483646 h 72"/>
                <a:gd name="T6" fmla="*/ 2147483646 w 38"/>
                <a:gd name="T7" fmla="*/ 2147483646 h 72"/>
                <a:gd name="T8" fmla="*/ 2147483646 w 38"/>
                <a:gd name="T9" fmla="*/ 2147483646 h 72"/>
                <a:gd name="T10" fmla="*/ 2147483646 w 38"/>
                <a:gd name="T11" fmla="*/ 2147483646 h 72"/>
                <a:gd name="T12" fmla="*/ 2147483646 w 38"/>
                <a:gd name="T13" fmla="*/ 2147483646 h 72"/>
                <a:gd name="T14" fmla="*/ 2147483646 w 38"/>
                <a:gd name="T15" fmla="*/ 2147483646 h 72"/>
                <a:gd name="T16" fmla="*/ 2147483646 w 38"/>
                <a:gd name="T17" fmla="*/ 2147483646 h 72"/>
                <a:gd name="T18" fmla="*/ 2147483646 w 38"/>
                <a:gd name="T19" fmla="*/ 2147483646 h 72"/>
                <a:gd name="T20" fmla="*/ 2147483646 w 38"/>
                <a:gd name="T21" fmla="*/ 2147483646 h 72"/>
                <a:gd name="T22" fmla="*/ 2147483646 w 38"/>
                <a:gd name="T23" fmla="*/ 2147483646 h 72"/>
                <a:gd name="T24" fmla="*/ 2147483646 w 38"/>
                <a:gd name="T25" fmla="*/ 2147483646 h 72"/>
                <a:gd name="T26" fmla="*/ 2147483646 w 38"/>
                <a:gd name="T27" fmla="*/ 2147483646 h 72"/>
                <a:gd name="T28" fmla="*/ 2147483646 w 38"/>
                <a:gd name="T29" fmla="*/ 2147483646 h 72"/>
                <a:gd name="T30" fmla="*/ 2147483646 w 38"/>
                <a:gd name="T31" fmla="*/ 2147483646 h 72"/>
                <a:gd name="T32" fmla="*/ 2147483646 w 38"/>
                <a:gd name="T33" fmla="*/ 2147483646 h 72"/>
                <a:gd name="T34" fmla="*/ 2147483646 w 38"/>
                <a:gd name="T35" fmla="*/ 2147483646 h 72"/>
                <a:gd name="T36" fmla="*/ 2147483646 w 38"/>
                <a:gd name="T37" fmla="*/ 2147483646 h 72"/>
                <a:gd name="T38" fmla="*/ 2147483646 w 38"/>
                <a:gd name="T39" fmla="*/ 2147483646 h 72"/>
                <a:gd name="T40" fmla="*/ 2147483646 w 38"/>
                <a:gd name="T41" fmla="*/ 2147483646 h 72"/>
                <a:gd name="T42" fmla="*/ 2147483646 w 38"/>
                <a:gd name="T43" fmla="*/ 2147483646 h 72"/>
                <a:gd name="T44" fmla="*/ 2147483646 w 38"/>
                <a:gd name="T45" fmla="*/ 2147483646 h 72"/>
                <a:gd name="T46" fmla="*/ 2147483646 w 38"/>
                <a:gd name="T47" fmla="*/ 2147483646 h 72"/>
                <a:gd name="T48" fmla="*/ 2147483646 w 38"/>
                <a:gd name="T49" fmla="*/ 2147483646 h 72"/>
                <a:gd name="T50" fmla="*/ 2147483646 w 38"/>
                <a:gd name="T51" fmla="*/ 2147483646 h 72"/>
                <a:gd name="T52" fmla="*/ 2147483646 w 38"/>
                <a:gd name="T53" fmla="*/ 2147483646 h 72"/>
                <a:gd name="T54" fmla="*/ 2147483646 w 38"/>
                <a:gd name="T55" fmla="*/ 2147483646 h 72"/>
                <a:gd name="T56" fmla="*/ 2147483646 w 38"/>
                <a:gd name="T57" fmla="*/ 0 h 72"/>
                <a:gd name="T58" fmla="*/ 0 w 38"/>
                <a:gd name="T59" fmla="*/ 2147483646 h 72"/>
                <a:gd name="T60" fmla="*/ 2147483646 w 38"/>
                <a:gd name="T61" fmla="*/ 2147483646 h 72"/>
                <a:gd name="T62" fmla="*/ 2147483646 w 38"/>
                <a:gd name="T63" fmla="*/ 2147483646 h 72"/>
                <a:gd name="T64" fmla="*/ 2147483646 w 38"/>
                <a:gd name="T65" fmla="*/ 2147483646 h 72"/>
                <a:gd name="T66" fmla="*/ 2147483646 w 38"/>
                <a:gd name="T67" fmla="*/ 2147483646 h 72"/>
                <a:gd name="T68" fmla="*/ 2147483646 w 38"/>
                <a:gd name="T69" fmla="*/ 2147483646 h 72"/>
                <a:gd name="T70" fmla="*/ 2147483646 w 38"/>
                <a:gd name="T71" fmla="*/ 2147483646 h 72"/>
                <a:gd name="T72" fmla="*/ 2147483646 w 38"/>
                <a:gd name="T73" fmla="*/ 2147483646 h 72"/>
                <a:gd name="T74" fmla="*/ 2147483646 w 38"/>
                <a:gd name="T75" fmla="*/ 2147483646 h 72"/>
                <a:gd name="T76" fmla="*/ 2147483646 w 38"/>
                <a:gd name="T77" fmla="*/ 2147483646 h 72"/>
                <a:gd name="T78" fmla="*/ 2147483646 w 38"/>
                <a:gd name="T79" fmla="*/ 2147483646 h 72"/>
                <a:gd name="T80" fmla="*/ 2147483646 w 38"/>
                <a:gd name="T81" fmla="*/ 2147483646 h 72"/>
                <a:gd name="T82" fmla="*/ 2147483646 w 38"/>
                <a:gd name="T83" fmla="*/ 2147483646 h 72"/>
                <a:gd name="T84" fmla="*/ 2147483646 w 38"/>
                <a:gd name="T85" fmla="*/ 2147483646 h 72"/>
                <a:gd name="T86" fmla="*/ 2147483646 w 38"/>
                <a:gd name="T87" fmla="*/ 2147483646 h 72"/>
                <a:gd name="T88" fmla="*/ 2147483646 w 38"/>
                <a:gd name="T89" fmla="*/ 2147483646 h 72"/>
                <a:gd name="T90" fmla="*/ 2147483646 w 38"/>
                <a:gd name="T91" fmla="*/ 2147483646 h 72"/>
                <a:gd name="T92" fmla="*/ 2147483646 w 38"/>
                <a:gd name="T93" fmla="*/ 2147483646 h 72"/>
                <a:gd name="T94" fmla="*/ 2147483646 w 38"/>
                <a:gd name="T95" fmla="*/ 2147483646 h 72"/>
                <a:gd name="T96" fmla="*/ 2147483646 w 38"/>
                <a:gd name="T97" fmla="*/ 2147483646 h 72"/>
                <a:gd name="T98" fmla="*/ 2147483646 w 38"/>
                <a:gd name="T99" fmla="*/ 2147483646 h 72"/>
                <a:gd name="T100" fmla="*/ 2147483646 w 38"/>
                <a:gd name="T101" fmla="*/ 2147483646 h 72"/>
                <a:gd name="T102" fmla="*/ 2147483646 w 38"/>
                <a:gd name="T103" fmla="*/ 2147483646 h 72"/>
                <a:gd name="T104" fmla="*/ 2147483646 w 38"/>
                <a:gd name="T105" fmla="*/ 2147483646 h 72"/>
                <a:gd name="T106" fmla="*/ 2147483646 w 38"/>
                <a:gd name="T107" fmla="*/ 2147483646 h 72"/>
                <a:gd name="T108" fmla="*/ 2147483646 w 38"/>
                <a:gd name="T109" fmla="*/ 2147483646 h 72"/>
                <a:gd name="T110" fmla="*/ 2147483646 w 38"/>
                <a:gd name="T111" fmla="*/ 2147483646 h 72"/>
                <a:gd name="T112" fmla="*/ 2147483646 w 38"/>
                <a:gd name="T113" fmla="*/ 2147483646 h 72"/>
                <a:gd name="T114" fmla="*/ 2147483646 w 38"/>
                <a:gd name="T115" fmla="*/ 2147483646 h 72"/>
                <a:gd name="T116" fmla="*/ 2147483646 w 38"/>
                <a:gd name="T117" fmla="*/ 2147483646 h 7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8" h="72">
                  <a:moveTo>
                    <a:pt x="37" y="67"/>
                  </a:moveTo>
                  <a:lnTo>
                    <a:pt x="34" y="68"/>
                  </a:lnTo>
                  <a:lnTo>
                    <a:pt x="32" y="68"/>
                  </a:lnTo>
                  <a:lnTo>
                    <a:pt x="29" y="68"/>
                  </a:lnTo>
                  <a:lnTo>
                    <a:pt x="27" y="68"/>
                  </a:lnTo>
                  <a:lnTo>
                    <a:pt x="24" y="67"/>
                  </a:lnTo>
                  <a:lnTo>
                    <a:pt x="23" y="66"/>
                  </a:lnTo>
                  <a:lnTo>
                    <a:pt x="22" y="65"/>
                  </a:lnTo>
                  <a:lnTo>
                    <a:pt x="21" y="63"/>
                  </a:lnTo>
                  <a:lnTo>
                    <a:pt x="21" y="57"/>
                  </a:lnTo>
                  <a:lnTo>
                    <a:pt x="20" y="51"/>
                  </a:lnTo>
                  <a:lnTo>
                    <a:pt x="19" y="46"/>
                  </a:lnTo>
                  <a:lnTo>
                    <a:pt x="17" y="40"/>
                  </a:lnTo>
                  <a:lnTo>
                    <a:pt x="17" y="39"/>
                  </a:lnTo>
                  <a:lnTo>
                    <a:pt x="16" y="37"/>
                  </a:lnTo>
                  <a:lnTo>
                    <a:pt x="15" y="36"/>
                  </a:lnTo>
                  <a:lnTo>
                    <a:pt x="13" y="34"/>
                  </a:lnTo>
                  <a:lnTo>
                    <a:pt x="12" y="33"/>
                  </a:lnTo>
                  <a:lnTo>
                    <a:pt x="11" y="31"/>
                  </a:lnTo>
                  <a:lnTo>
                    <a:pt x="11" y="30"/>
                  </a:lnTo>
                  <a:lnTo>
                    <a:pt x="10" y="28"/>
                  </a:lnTo>
                  <a:lnTo>
                    <a:pt x="10" y="25"/>
                  </a:lnTo>
                  <a:lnTo>
                    <a:pt x="10" y="22"/>
                  </a:lnTo>
                  <a:lnTo>
                    <a:pt x="9" y="18"/>
                  </a:lnTo>
                  <a:lnTo>
                    <a:pt x="9" y="15"/>
                  </a:lnTo>
                  <a:lnTo>
                    <a:pt x="8" y="12"/>
                  </a:lnTo>
                  <a:lnTo>
                    <a:pt x="6" y="8"/>
                  </a:lnTo>
                  <a:lnTo>
                    <a:pt x="5" y="4"/>
                  </a:lnTo>
                  <a:lnTo>
                    <a:pt x="3" y="0"/>
                  </a:lnTo>
                  <a:lnTo>
                    <a:pt x="0" y="3"/>
                  </a:lnTo>
                  <a:lnTo>
                    <a:pt x="2" y="6"/>
                  </a:lnTo>
                  <a:lnTo>
                    <a:pt x="3" y="10"/>
                  </a:lnTo>
                  <a:lnTo>
                    <a:pt x="5" y="14"/>
                  </a:lnTo>
                  <a:lnTo>
                    <a:pt x="6" y="17"/>
                  </a:lnTo>
                  <a:lnTo>
                    <a:pt x="6" y="21"/>
                  </a:lnTo>
                  <a:lnTo>
                    <a:pt x="7" y="24"/>
                  </a:lnTo>
                  <a:lnTo>
                    <a:pt x="7" y="27"/>
                  </a:lnTo>
                  <a:lnTo>
                    <a:pt x="7" y="30"/>
                  </a:lnTo>
                  <a:lnTo>
                    <a:pt x="8" y="32"/>
                  </a:lnTo>
                  <a:lnTo>
                    <a:pt x="9" y="33"/>
                  </a:lnTo>
                  <a:lnTo>
                    <a:pt x="10" y="34"/>
                  </a:lnTo>
                  <a:lnTo>
                    <a:pt x="11" y="36"/>
                  </a:lnTo>
                  <a:lnTo>
                    <a:pt x="12" y="37"/>
                  </a:lnTo>
                  <a:lnTo>
                    <a:pt x="12" y="39"/>
                  </a:lnTo>
                  <a:lnTo>
                    <a:pt x="13" y="40"/>
                  </a:lnTo>
                  <a:lnTo>
                    <a:pt x="14" y="41"/>
                  </a:lnTo>
                  <a:lnTo>
                    <a:pt x="16" y="47"/>
                  </a:lnTo>
                  <a:lnTo>
                    <a:pt x="17" y="53"/>
                  </a:lnTo>
                  <a:lnTo>
                    <a:pt x="18" y="59"/>
                  </a:lnTo>
                  <a:lnTo>
                    <a:pt x="18" y="65"/>
                  </a:lnTo>
                  <a:lnTo>
                    <a:pt x="19" y="67"/>
                  </a:lnTo>
                  <a:lnTo>
                    <a:pt x="20" y="69"/>
                  </a:lnTo>
                  <a:lnTo>
                    <a:pt x="23" y="70"/>
                  </a:lnTo>
                  <a:lnTo>
                    <a:pt x="25" y="71"/>
                  </a:lnTo>
                  <a:lnTo>
                    <a:pt x="28" y="72"/>
                  </a:lnTo>
                  <a:lnTo>
                    <a:pt x="31" y="72"/>
                  </a:lnTo>
                  <a:lnTo>
                    <a:pt x="35" y="71"/>
                  </a:lnTo>
                  <a:lnTo>
                    <a:pt x="38" y="71"/>
                  </a:lnTo>
                  <a:lnTo>
                    <a:pt x="37" y="67"/>
                  </a:lnTo>
                  <a:close/>
                </a:path>
              </a:pathLst>
            </a:custGeom>
            <a:solidFill>
              <a:srgbClr val="000000"/>
            </a:solidFill>
            <a:ln w="0">
              <a:solidFill>
                <a:srgbClr val="000000"/>
              </a:solidFill>
              <a:prstDash val="solid"/>
              <a:round/>
              <a:headEnd/>
              <a:tailEnd/>
            </a:ln>
          </p:spPr>
          <p:txBody>
            <a:bodyPr/>
            <a:lstStyle/>
            <a:p>
              <a:endParaRPr lang="en-US"/>
            </a:p>
          </p:txBody>
        </p:sp>
        <p:sp>
          <p:nvSpPr>
            <p:cNvPr id="16410" name="Freeform 80">
              <a:extLst>
                <a:ext uri="{FF2B5EF4-FFF2-40B4-BE49-F238E27FC236}">
                  <a16:creationId xmlns:a16="http://schemas.microsoft.com/office/drawing/2014/main" id="{0669C0DC-D0D6-42EE-BBB1-71D678D9B811}"/>
                </a:ext>
              </a:extLst>
            </p:cNvPr>
            <p:cNvSpPr>
              <a:spLocks/>
            </p:cNvSpPr>
            <p:nvPr/>
          </p:nvSpPr>
          <p:spPr bwMode="auto">
            <a:xfrm>
              <a:off x="2207" y="2287"/>
              <a:ext cx="120" cy="336"/>
            </a:xfrm>
            <a:custGeom>
              <a:avLst/>
              <a:gdLst>
                <a:gd name="T0" fmla="*/ 2147483646 w 20"/>
                <a:gd name="T1" fmla="*/ 2147483646 h 56"/>
                <a:gd name="T2" fmla="*/ 2147483646 w 20"/>
                <a:gd name="T3" fmla="*/ 0 h 56"/>
                <a:gd name="T4" fmla="*/ 0 w 20"/>
                <a:gd name="T5" fmla="*/ 2147483646 h 56"/>
                <a:gd name="T6" fmla="*/ 2147483646 w 20"/>
                <a:gd name="T7" fmla="*/ 2147483646 h 56"/>
                <a:gd name="T8" fmla="*/ 2147483646 w 20"/>
                <a:gd name="T9" fmla="*/ 2147483646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56">
                  <a:moveTo>
                    <a:pt x="20" y="55"/>
                  </a:moveTo>
                  <a:lnTo>
                    <a:pt x="3" y="0"/>
                  </a:lnTo>
                  <a:lnTo>
                    <a:pt x="0" y="1"/>
                  </a:lnTo>
                  <a:lnTo>
                    <a:pt x="16" y="56"/>
                  </a:lnTo>
                  <a:lnTo>
                    <a:pt x="20" y="55"/>
                  </a:lnTo>
                  <a:close/>
                </a:path>
              </a:pathLst>
            </a:custGeom>
            <a:solidFill>
              <a:srgbClr val="000000"/>
            </a:solidFill>
            <a:ln w="0">
              <a:solidFill>
                <a:srgbClr val="000000"/>
              </a:solidFill>
              <a:prstDash val="solid"/>
              <a:round/>
              <a:headEnd/>
              <a:tailEnd/>
            </a:ln>
          </p:spPr>
          <p:txBody>
            <a:bodyPr/>
            <a:lstStyle/>
            <a:p>
              <a:endParaRPr lang="en-US"/>
            </a:p>
          </p:txBody>
        </p:sp>
      </p:grpSp>
      <p:pic>
        <p:nvPicPr>
          <p:cNvPr id="16392" name="Picture 5132">
            <a:extLst>
              <a:ext uri="{FF2B5EF4-FFF2-40B4-BE49-F238E27FC236}">
                <a16:creationId xmlns:a16="http://schemas.microsoft.com/office/drawing/2014/main" id="{438195B1-73B7-4D45-B5A0-C2A2E80D80F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52550" y="3667125"/>
            <a:ext cx="2036763"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1" name="Oval 11">
            <a:extLst>
              <a:ext uri="{FF2B5EF4-FFF2-40B4-BE49-F238E27FC236}">
                <a16:creationId xmlns:a16="http://schemas.microsoft.com/office/drawing/2014/main" id="{279E5D36-DE54-449F-B6D1-EA04512149B1}"/>
              </a:ext>
            </a:extLst>
          </p:cNvPr>
          <p:cNvSpPr>
            <a:spLocks noChangeArrowheads="1"/>
          </p:cNvSpPr>
          <p:nvPr/>
        </p:nvSpPr>
        <p:spPr bwMode="auto">
          <a:xfrm rot="310709">
            <a:off x="1387475" y="3657600"/>
            <a:ext cx="1946275" cy="1984375"/>
          </a:xfrm>
          <a:prstGeom prst="ellipse">
            <a:avLst/>
          </a:pr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nvGrpSpPr>
          <p:cNvPr id="2" name="Group 22">
            <a:extLst>
              <a:ext uri="{FF2B5EF4-FFF2-40B4-BE49-F238E27FC236}">
                <a16:creationId xmlns:a16="http://schemas.microsoft.com/office/drawing/2014/main" id="{5453BDF9-1A53-4CB2-A9E3-5E223707E12E}"/>
              </a:ext>
            </a:extLst>
          </p:cNvPr>
          <p:cNvGrpSpPr>
            <a:grpSpLocks/>
          </p:cNvGrpSpPr>
          <p:nvPr/>
        </p:nvGrpSpPr>
        <p:grpSpPr bwMode="auto">
          <a:xfrm rot="310709">
            <a:off x="1422400" y="3698875"/>
            <a:ext cx="1895475" cy="1917700"/>
            <a:chOff x="3168" y="2208"/>
            <a:chExt cx="1152" cy="1152"/>
          </a:xfrm>
        </p:grpSpPr>
        <p:sp>
          <p:nvSpPr>
            <p:cNvPr id="16396" name="Line 13">
              <a:extLst>
                <a:ext uri="{FF2B5EF4-FFF2-40B4-BE49-F238E27FC236}">
                  <a16:creationId xmlns:a16="http://schemas.microsoft.com/office/drawing/2014/main" id="{CA393EE8-A212-4A9A-8965-445F06C1B677}"/>
                </a:ext>
              </a:extLst>
            </p:cNvPr>
            <p:cNvSpPr>
              <a:spLocks noChangeShapeType="1"/>
            </p:cNvSpPr>
            <p:nvPr/>
          </p:nvSpPr>
          <p:spPr bwMode="auto">
            <a:xfrm>
              <a:off x="3168" y="2784"/>
              <a:ext cx="1152"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7" name="Line 14">
              <a:extLst>
                <a:ext uri="{FF2B5EF4-FFF2-40B4-BE49-F238E27FC236}">
                  <a16:creationId xmlns:a16="http://schemas.microsoft.com/office/drawing/2014/main" id="{2A77305C-D2E7-4FF8-A090-FB8558808545}"/>
                </a:ext>
              </a:extLst>
            </p:cNvPr>
            <p:cNvSpPr>
              <a:spLocks noChangeShapeType="1"/>
            </p:cNvSpPr>
            <p:nvPr/>
          </p:nvSpPr>
          <p:spPr bwMode="auto">
            <a:xfrm>
              <a:off x="3744" y="2208"/>
              <a:ext cx="0" cy="1152"/>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8" name="Line 20">
              <a:extLst>
                <a:ext uri="{FF2B5EF4-FFF2-40B4-BE49-F238E27FC236}">
                  <a16:creationId xmlns:a16="http://schemas.microsoft.com/office/drawing/2014/main" id="{3A28FD87-26DC-4BD3-92D5-145B131B1841}"/>
                </a:ext>
              </a:extLst>
            </p:cNvPr>
            <p:cNvSpPr>
              <a:spLocks noChangeShapeType="1"/>
            </p:cNvSpPr>
            <p:nvPr/>
          </p:nvSpPr>
          <p:spPr bwMode="auto">
            <a:xfrm flipV="1">
              <a:off x="3312" y="2352"/>
              <a:ext cx="864" cy="864"/>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9" name="Line 21">
              <a:extLst>
                <a:ext uri="{FF2B5EF4-FFF2-40B4-BE49-F238E27FC236}">
                  <a16:creationId xmlns:a16="http://schemas.microsoft.com/office/drawing/2014/main" id="{328D293E-191A-4DCD-89EB-2DBA84FA2331}"/>
                </a:ext>
              </a:extLst>
            </p:cNvPr>
            <p:cNvSpPr>
              <a:spLocks noChangeShapeType="1"/>
            </p:cNvSpPr>
            <p:nvPr/>
          </p:nvSpPr>
          <p:spPr bwMode="auto">
            <a:xfrm>
              <a:off x="3312" y="2352"/>
              <a:ext cx="864" cy="864"/>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134" name="TextBox 5133">
            <a:extLst>
              <a:ext uri="{FF2B5EF4-FFF2-40B4-BE49-F238E27FC236}">
                <a16:creationId xmlns:a16="http://schemas.microsoft.com/office/drawing/2014/main" id="{CDFE96EC-03FB-43DB-B9EF-16739C8AD801}"/>
              </a:ext>
            </a:extLst>
          </p:cNvPr>
          <p:cNvSpPr txBox="1">
            <a:spLocks noChangeArrowheads="1"/>
          </p:cNvSpPr>
          <p:nvPr/>
        </p:nvSpPr>
        <p:spPr bwMode="auto">
          <a:xfrm>
            <a:off x="4648200" y="2693988"/>
            <a:ext cx="40322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Char char="-"/>
            </a:pPr>
            <a:r>
              <a:rPr lang="en-US" altLang="en-US" sz="2400">
                <a:solidFill>
                  <a:srgbClr val="006600"/>
                </a:solidFill>
              </a:rPr>
              <a:t>if we divide the whole into 8 </a:t>
            </a:r>
          </a:p>
          <a:p>
            <a:pPr eaLnBrk="1" hangingPunct="1">
              <a:spcBef>
                <a:spcPct val="0"/>
              </a:spcBef>
              <a:buFontTx/>
              <a:buNone/>
            </a:pPr>
            <a:r>
              <a:rPr lang="en-US" altLang="en-US" sz="2400">
                <a:solidFill>
                  <a:srgbClr val="006600"/>
                </a:solidFill>
              </a:rPr>
              <a:t>  congruent pieces,</a:t>
            </a:r>
          </a:p>
          <a:p>
            <a:pPr eaLnBrk="1" hangingPunct="1">
              <a:spcBef>
                <a:spcPct val="0"/>
              </a:spcBef>
              <a:buFontTx/>
              <a:buNone/>
            </a:pPr>
            <a:r>
              <a:rPr lang="en-US" altLang="en-US" sz="2400">
                <a:solidFill>
                  <a:srgbClr val="006600"/>
                </a:solidFill>
              </a:rPr>
              <a:t>- the denominator would be </a:t>
            </a:r>
            <a:r>
              <a:rPr lang="en-US" altLang="en-US" sz="2400" b="1">
                <a:solidFill>
                  <a:srgbClr val="006600"/>
                </a:solidFill>
              </a:rPr>
              <a:t>8</a:t>
            </a:r>
            <a:r>
              <a:rPr lang="en-US" altLang="en-US" sz="2400">
                <a:solidFill>
                  <a:srgbClr val="0066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130">
                                            <p:txEl>
                                              <p:pRg st="0" end="0"/>
                                            </p:txEl>
                                          </p:spTgt>
                                        </p:tgtEl>
                                        <p:attrNameLst>
                                          <p:attrName>style.visibility</p:attrName>
                                        </p:attrNameLst>
                                      </p:cBhvr>
                                      <p:to>
                                        <p:strVal val="visible"/>
                                      </p:to>
                                    </p:set>
                                    <p:animEffect transition="in" filter="wipe(left)">
                                      <p:cBhvr>
                                        <p:cTn id="7" dur="500"/>
                                        <p:tgtEl>
                                          <p:spTgt spid="5130">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131"/>
                                        </p:tgtEl>
                                        <p:attrNameLst>
                                          <p:attrName>style.visibility</p:attrName>
                                        </p:attrNameLst>
                                      </p:cBhvr>
                                      <p:to>
                                        <p:strVal val="visible"/>
                                      </p:to>
                                    </p:set>
                                    <p:animEffect transition="in" filter="dissolve">
                                      <p:cBhvr>
                                        <p:cTn id="10" dur="500"/>
                                        <p:tgtEl>
                                          <p:spTgt spid="5131"/>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134">
                                            <p:txEl>
                                              <p:pRg st="0" end="0"/>
                                            </p:txEl>
                                          </p:spTgt>
                                        </p:tgtEl>
                                        <p:attrNameLst>
                                          <p:attrName>style.visibility</p:attrName>
                                        </p:attrNameLst>
                                      </p:cBhvr>
                                      <p:to>
                                        <p:strVal val="visible"/>
                                      </p:to>
                                    </p:set>
                                    <p:animEffect transition="in" filter="wipe(left)">
                                      <p:cBhvr>
                                        <p:cTn id="15" dur="500"/>
                                        <p:tgtEl>
                                          <p:spTgt spid="5134">
                                            <p:txEl>
                                              <p:pRg st="0" end="0"/>
                                            </p:txEl>
                                          </p:spTgt>
                                        </p:tgtEl>
                                      </p:cBhvr>
                                    </p:animEffect>
                                  </p:childTnLst>
                                </p:cTn>
                              </p:par>
                            </p:childTnLst>
                          </p:cTn>
                        </p:par>
                        <p:par>
                          <p:cTn id="16" fill="hold" nodeType="afterGroup">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5134">
                                            <p:txEl>
                                              <p:pRg st="1" end="1"/>
                                            </p:txEl>
                                          </p:spTgt>
                                        </p:tgtEl>
                                        <p:attrNameLst>
                                          <p:attrName>style.visibility</p:attrName>
                                        </p:attrNameLst>
                                      </p:cBhvr>
                                      <p:to>
                                        <p:strVal val="visible"/>
                                      </p:to>
                                    </p:set>
                                    <p:animEffect transition="in" filter="wipe(left)">
                                      <p:cBhvr>
                                        <p:cTn id="19" dur="500"/>
                                        <p:tgtEl>
                                          <p:spTgt spid="5134">
                                            <p:txEl>
                                              <p:pRg st="1" end="1"/>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134">
                                            <p:txEl>
                                              <p:pRg st="2" end="2"/>
                                            </p:txEl>
                                          </p:spTgt>
                                        </p:tgtEl>
                                        <p:attrNameLst>
                                          <p:attrName>style.visibility</p:attrName>
                                        </p:attrNameLst>
                                      </p:cBhvr>
                                      <p:to>
                                        <p:strVal val="visible"/>
                                      </p:to>
                                    </p:set>
                                    <p:animEffect transition="in" filter="wipe(left)">
                                      <p:cBhvr>
                                        <p:cTn id="24" dur="500"/>
                                        <p:tgtEl>
                                          <p:spTgt spid="5134">
                                            <p:txEl>
                                              <p:pRg st="2" end="2"/>
                                            </p:txEl>
                                          </p:spTgt>
                                        </p:tgtEl>
                                      </p:cBhvr>
                                    </p:animEffect>
                                  </p:childTnLst>
                                </p:cTn>
                              </p:par>
                            </p:childTnLst>
                          </p:cTn>
                        </p:par>
                        <p:par>
                          <p:cTn id="25" fill="hold" nodeType="afterGroup">
                            <p:stCondLst>
                              <p:cond delay="500"/>
                            </p:stCondLst>
                            <p:childTnLst>
                              <p:par>
                                <p:cTn id="26" presetID="23" presetClass="entr" presetSubtype="16" fill="hold" nodeType="afterEffect">
                                  <p:stCondLst>
                                    <p:cond delay="200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5143">
                                            <p:txEl>
                                              <p:pRg st="0" end="0"/>
                                            </p:txEl>
                                          </p:spTgt>
                                        </p:tgtEl>
                                        <p:attrNameLst>
                                          <p:attrName>style.visibility</p:attrName>
                                        </p:attrNameLst>
                                      </p:cBhvr>
                                      <p:to>
                                        <p:strVal val="visible"/>
                                      </p:to>
                                    </p:set>
                                    <p:animEffect transition="in" filter="wipe(left)">
                                      <p:cBhvr>
                                        <p:cTn id="34" dur="500"/>
                                        <p:tgtEl>
                                          <p:spTgt spid="5143">
                                            <p:txEl>
                                              <p:pRg st="0" end="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5143">
                                            <p:txEl>
                                              <p:pRg st="1" end="1"/>
                                            </p:txEl>
                                          </p:spTgt>
                                        </p:tgtEl>
                                        <p:attrNameLst>
                                          <p:attrName>style.visibility</p:attrName>
                                        </p:attrNameLst>
                                      </p:cBhvr>
                                      <p:to>
                                        <p:strVal val="visible"/>
                                      </p:to>
                                    </p:set>
                                    <p:animEffect transition="in" filter="wipe(left)">
                                      <p:cBhvr>
                                        <p:cTn id="39" dur="500"/>
                                        <p:tgtEl>
                                          <p:spTgt spid="5143">
                                            <p:txEl>
                                              <p:pRg st="1" end="1"/>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5143">
                                            <p:txEl>
                                              <p:pRg st="3" end="3"/>
                                            </p:txEl>
                                          </p:spTgt>
                                        </p:tgtEl>
                                        <p:attrNameLst>
                                          <p:attrName>style.visibility</p:attrName>
                                        </p:attrNameLst>
                                      </p:cBhvr>
                                      <p:to>
                                        <p:strVal val="visible"/>
                                      </p:to>
                                    </p:set>
                                    <p:animEffect transition="in" filter="wipe(left)">
                                      <p:cBhvr>
                                        <p:cTn id="44" dur="500"/>
                                        <p:tgtEl>
                                          <p:spTgt spid="5143">
                                            <p:txEl>
                                              <p:pRg st="3" end="3"/>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 grpId="0" build="p" bldLvl="2" autoUpdateAnimBg="0"/>
      <p:bldP spid="5143" grpId="0" build="p" autoUpdateAnimBg="0"/>
      <p:bldP spid="5131" grpId="0" animBg="1"/>
      <p:bldP spid="513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2">
            <a:extLst>
              <a:ext uri="{FF2B5EF4-FFF2-40B4-BE49-F238E27FC236}">
                <a16:creationId xmlns:a16="http://schemas.microsoft.com/office/drawing/2014/main" id="{E0887FAF-FE0F-40F5-BD97-DFA22CAEB0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2">
            <a:extLst>
              <a:ext uri="{FF2B5EF4-FFF2-40B4-BE49-F238E27FC236}">
                <a16:creationId xmlns:a16="http://schemas.microsoft.com/office/drawing/2014/main" id="{29171B41-244A-4811-94AB-183EC62CB1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1267"/>
          <a:stretch>
            <a:fillRect/>
          </a:stretch>
        </p:blipFill>
        <p:spPr bwMode="auto">
          <a:xfrm>
            <a:off x="4702175" y="3309938"/>
            <a:ext cx="2657475" cy="120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412" name="TextBox 1">
            <a:extLst>
              <a:ext uri="{FF2B5EF4-FFF2-40B4-BE49-F238E27FC236}">
                <a16:creationId xmlns:a16="http://schemas.microsoft.com/office/drawing/2014/main" id="{3622CCB7-F05B-464A-8557-BC07849E08EE}"/>
              </a:ext>
            </a:extLst>
          </p:cNvPr>
          <p:cNvSpPr txBox="1">
            <a:spLocks noChangeArrowheads="1"/>
          </p:cNvSpPr>
          <p:nvPr/>
        </p:nvSpPr>
        <p:spPr bwMode="auto">
          <a:xfrm>
            <a:off x="2711450" y="765175"/>
            <a:ext cx="35337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4000"/>
              <a:t>Historical Notes</a:t>
            </a:r>
          </a:p>
        </p:txBody>
      </p:sp>
      <p:sp>
        <p:nvSpPr>
          <p:cNvPr id="17413" name="TextBox 2">
            <a:extLst>
              <a:ext uri="{FF2B5EF4-FFF2-40B4-BE49-F238E27FC236}">
                <a16:creationId xmlns:a16="http://schemas.microsoft.com/office/drawing/2014/main" id="{ECFFBB25-FC88-47C8-8467-1A36A185AE3B}"/>
              </a:ext>
            </a:extLst>
          </p:cNvPr>
          <p:cNvSpPr txBox="1">
            <a:spLocks noChangeArrowheads="1"/>
          </p:cNvSpPr>
          <p:nvPr/>
        </p:nvSpPr>
        <p:spPr bwMode="auto">
          <a:xfrm>
            <a:off x="957263" y="1797050"/>
            <a:ext cx="7670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Egyptians used fractions as early as 1600 BC, but they used mostly unit fractions, i.e. fractions with 1 as the numerator. The only exceptions are 2/3 and ¾ due to the frequent usage.</a:t>
            </a:r>
          </a:p>
        </p:txBody>
      </p:sp>
      <p:pic>
        <p:nvPicPr>
          <p:cNvPr id="17414" name="Picture 3">
            <a:extLst>
              <a:ext uri="{FF2B5EF4-FFF2-40B4-BE49-F238E27FC236}">
                <a16:creationId xmlns:a16="http://schemas.microsoft.com/office/drawing/2014/main" id="{112DD1D2-CFC3-43C5-B30B-36F7BA3D3E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0163" y="3309938"/>
            <a:ext cx="2379662" cy="2420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reeform 3">
            <a:extLst>
              <a:ext uri="{FF2B5EF4-FFF2-40B4-BE49-F238E27FC236}">
                <a16:creationId xmlns:a16="http://schemas.microsoft.com/office/drawing/2014/main" id="{CECA1E51-7814-4608-82C2-28A5D82169B4}"/>
              </a:ext>
            </a:extLst>
          </p:cNvPr>
          <p:cNvSpPr/>
          <p:nvPr/>
        </p:nvSpPr>
        <p:spPr>
          <a:xfrm>
            <a:off x="4946650" y="4737100"/>
            <a:ext cx="439738" cy="107950"/>
          </a:xfrm>
          <a:custGeom>
            <a:avLst/>
            <a:gdLst>
              <a:gd name="connsiteX0" fmla="*/ 132 w 727825"/>
              <a:gd name="connsiteY0" fmla="*/ 151161 h 258621"/>
              <a:gd name="connsiteX1" fmla="*/ 357941 w 727825"/>
              <a:gd name="connsiteY1" fmla="*/ 87 h 258621"/>
              <a:gd name="connsiteX2" fmla="*/ 727677 w 727825"/>
              <a:gd name="connsiteY2" fmla="*/ 131283 h 258621"/>
              <a:gd name="connsiteX3" fmla="*/ 397698 w 727825"/>
              <a:gd name="connsiteY3" fmla="*/ 258504 h 258621"/>
              <a:gd name="connsiteX4" fmla="*/ 132 w 727825"/>
              <a:gd name="connsiteY4" fmla="*/ 151161 h 258621"/>
              <a:gd name="connsiteX0" fmla="*/ 132 w 727825"/>
              <a:gd name="connsiteY0" fmla="*/ 151161 h 258621"/>
              <a:gd name="connsiteX1" fmla="*/ 357941 w 727825"/>
              <a:gd name="connsiteY1" fmla="*/ 87 h 258621"/>
              <a:gd name="connsiteX2" fmla="*/ 727677 w 727825"/>
              <a:gd name="connsiteY2" fmla="*/ 131283 h 258621"/>
              <a:gd name="connsiteX3" fmla="*/ 397698 w 727825"/>
              <a:gd name="connsiteY3" fmla="*/ 258504 h 258621"/>
              <a:gd name="connsiteX4" fmla="*/ 132 w 727825"/>
              <a:gd name="connsiteY4" fmla="*/ 151161 h 258621"/>
              <a:gd name="connsiteX0" fmla="*/ 132 w 727677"/>
              <a:gd name="connsiteY0" fmla="*/ 151161 h 258621"/>
              <a:gd name="connsiteX1" fmla="*/ 357941 w 727677"/>
              <a:gd name="connsiteY1" fmla="*/ 87 h 258621"/>
              <a:gd name="connsiteX2" fmla="*/ 727677 w 727677"/>
              <a:gd name="connsiteY2" fmla="*/ 131283 h 258621"/>
              <a:gd name="connsiteX3" fmla="*/ 397698 w 727677"/>
              <a:gd name="connsiteY3" fmla="*/ 258504 h 258621"/>
              <a:gd name="connsiteX4" fmla="*/ 132 w 727677"/>
              <a:gd name="connsiteY4" fmla="*/ 151161 h 258621"/>
              <a:gd name="connsiteX0" fmla="*/ 132 w 727677"/>
              <a:gd name="connsiteY0" fmla="*/ 151145 h 258605"/>
              <a:gd name="connsiteX1" fmla="*/ 357941 w 727677"/>
              <a:gd name="connsiteY1" fmla="*/ 71 h 258605"/>
              <a:gd name="connsiteX2" fmla="*/ 727677 w 727677"/>
              <a:gd name="connsiteY2" fmla="*/ 131267 h 258605"/>
              <a:gd name="connsiteX3" fmla="*/ 397698 w 727677"/>
              <a:gd name="connsiteY3" fmla="*/ 258488 h 258605"/>
              <a:gd name="connsiteX4" fmla="*/ 132 w 727677"/>
              <a:gd name="connsiteY4" fmla="*/ 151145 h 258605"/>
              <a:gd name="connsiteX0" fmla="*/ 4966 w 732511"/>
              <a:gd name="connsiteY0" fmla="*/ 151145 h 258827"/>
              <a:gd name="connsiteX1" fmla="*/ 362775 w 732511"/>
              <a:gd name="connsiteY1" fmla="*/ 71 h 258827"/>
              <a:gd name="connsiteX2" fmla="*/ 732511 w 732511"/>
              <a:gd name="connsiteY2" fmla="*/ 131267 h 258827"/>
              <a:gd name="connsiteX3" fmla="*/ 402532 w 732511"/>
              <a:gd name="connsiteY3" fmla="*/ 258488 h 258827"/>
              <a:gd name="connsiteX4" fmla="*/ 4966 w 732511"/>
              <a:gd name="connsiteY4" fmla="*/ 151145 h 258827"/>
              <a:gd name="connsiteX0" fmla="*/ 5 w 727550"/>
              <a:gd name="connsiteY0" fmla="*/ 151145 h 258827"/>
              <a:gd name="connsiteX1" fmla="*/ 357814 w 727550"/>
              <a:gd name="connsiteY1" fmla="*/ 71 h 258827"/>
              <a:gd name="connsiteX2" fmla="*/ 727550 w 727550"/>
              <a:gd name="connsiteY2" fmla="*/ 131267 h 258827"/>
              <a:gd name="connsiteX3" fmla="*/ 397571 w 727550"/>
              <a:gd name="connsiteY3" fmla="*/ 258488 h 258827"/>
              <a:gd name="connsiteX4" fmla="*/ 5 w 727550"/>
              <a:gd name="connsiteY4" fmla="*/ 151145 h 258827"/>
              <a:gd name="connsiteX0" fmla="*/ 5 w 727550"/>
              <a:gd name="connsiteY0" fmla="*/ 151145 h 258827"/>
              <a:gd name="connsiteX1" fmla="*/ 357814 w 727550"/>
              <a:gd name="connsiteY1" fmla="*/ 71 h 258827"/>
              <a:gd name="connsiteX2" fmla="*/ 727550 w 727550"/>
              <a:gd name="connsiteY2" fmla="*/ 131267 h 258827"/>
              <a:gd name="connsiteX3" fmla="*/ 397571 w 727550"/>
              <a:gd name="connsiteY3" fmla="*/ 258488 h 258827"/>
              <a:gd name="connsiteX4" fmla="*/ 5 w 727550"/>
              <a:gd name="connsiteY4" fmla="*/ 151145 h 258827"/>
              <a:gd name="connsiteX0" fmla="*/ 5 w 727550"/>
              <a:gd name="connsiteY0" fmla="*/ 151145 h 258827"/>
              <a:gd name="connsiteX1" fmla="*/ 357814 w 727550"/>
              <a:gd name="connsiteY1" fmla="*/ 71 h 258827"/>
              <a:gd name="connsiteX2" fmla="*/ 727550 w 727550"/>
              <a:gd name="connsiteY2" fmla="*/ 131267 h 258827"/>
              <a:gd name="connsiteX3" fmla="*/ 397571 w 727550"/>
              <a:gd name="connsiteY3" fmla="*/ 258488 h 258827"/>
              <a:gd name="connsiteX4" fmla="*/ 5 w 727550"/>
              <a:gd name="connsiteY4" fmla="*/ 151145 h 258827"/>
              <a:gd name="connsiteX0" fmla="*/ 0 w 727545"/>
              <a:gd name="connsiteY0" fmla="*/ 151145 h 258650"/>
              <a:gd name="connsiteX1" fmla="*/ 357809 w 727545"/>
              <a:gd name="connsiteY1" fmla="*/ 71 h 258650"/>
              <a:gd name="connsiteX2" fmla="*/ 727545 w 727545"/>
              <a:gd name="connsiteY2" fmla="*/ 131267 h 258650"/>
              <a:gd name="connsiteX3" fmla="*/ 397566 w 727545"/>
              <a:gd name="connsiteY3" fmla="*/ 258488 h 258650"/>
              <a:gd name="connsiteX4" fmla="*/ 0 w 727545"/>
              <a:gd name="connsiteY4" fmla="*/ 151145 h 258650"/>
              <a:gd name="connsiteX0" fmla="*/ 0 w 727545"/>
              <a:gd name="connsiteY0" fmla="*/ 151145 h 258650"/>
              <a:gd name="connsiteX1" fmla="*/ 357809 w 727545"/>
              <a:gd name="connsiteY1" fmla="*/ 71 h 258650"/>
              <a:gd name="connsiteX2" fmla="*/ 727545 w 727545"/>
              <a:gd name="connsiteY2" fmla="*/ 131267 h 258650"/>
              <a:gd name="connsiteX3" fmla="*/ 397566 w 727545"/>
              <a:gd name="connsiteY3" fmla="*/ 258488 h 258650"/>
              <a:gd name="connsiteX4" fmla="*/ 0 w 727545"/>
              <a:gd name="connsiteY4" fmla="*/ 151145 h 258650"/>
              <a:gd name="connsiteX0" fmla="*/ 0 w 727545"/>
              <a:gd name="connsiteY0" fmla="*/ 151145 h 258574"/>
              <a:gd name="connsiteX1" fmla="*/ 357809 w 727545"/>
              <a:gd name="connsiteY1" fmla="*/ 71 h 258574"/>
              <a:gd name="connsiteX2" fmla="*/ 727545 w 727545"/>
              <a:gd name="connsiteY2" fmla="*/ 131267 h 258574"/>
              <a:gd name="connsiteX3" fmla="*/ 397566 w 727545"/>
              <a:gd name="connsiteY3" fmla="*/ 258488 h 258574"/>
              <a:gd name="connsiteX4" fmla="*/ 0 w 727545"/>
              <a:gd name="connsiteY4" fmla="*/ 151145 h 258574"/>
              <a:gd name="connsiteX0" fmla="*/ 0 w 727545"/>
              <a:gd name="connsiteY0" fmla="*/ 151145 h 258574"/>
              <a:gd name="connsiteX1" fmla="*/ 357809 w 727545"/>
              <a:gd name="connsiteY1" fmla="*/ 71 h 258574"/>
              <a:gd name="connsiteX2" fmla="*/ 727545 w 727545"/>
              <a:gd name="connsiteY2" fmla="*/ 131267 h 258574"/>
              <a:gd name="connsiteX3" fmla="*/ 397566 w 727545"/>
              <a:gd name="connsiteY3" fmla="*/ 258488 h 258574"/>
              <a:gd name="connsiteX4" fmla="*/ 0 w 727545"/>
              <a:gd name="connsiteY4" fmla="*/ 151145 h 258574"/>
              <a:gd name="connsiteX0" fmla="*/ 0 w 727545"/>
              <a:gd name="connsiteY0" fmla="*/ 151145 h 258574"/>
              <a:gd name="connsiteX1" fmla="*/ 357809 w 727545"/>
              <a:gd name="connsiteY1" fmla="*/ 71 h 258574"/>
              <a:gd name="connsiteX2" fmla="*/ 727545 w 727545"/>
              <a:gd name="connsiteY2" fmla="*/ 131267 h 258574"/>
              <a:gd name="connsiteX3" fmla="*/ 397566 w 727545"/>
              <a:gd name="connsiteY3" fmla="*/ 258488 h 258574"/>
              <a:gd name="connsiteX4" fmla="*/ 0 w 727545"/>
              <a:gd name="connsiteY4" fmla="*/ 151145 h 258574"/>
              <a:gd name="connsiteX0" fmla="*/ 0 w 727545"/>
              <a:gd name="connsiteY0" fmla="*/ 151141 h 258570"/>
              <a:gd name="connsiteX1" fmla="*/ 357809 w 727545"/>
              <a:gd name="connsiteY1" fmla="*/ 67 h 258570"/>
              <a:gd name="connsiteX2" fmla="*/ 727545 w 727545"/>
              <a:gd name="connsiteY2" fmla="*/ 131263 h 258570"/>
              <a:gd name="connsiteX3" fmla="*/ 397566 w 727545"/>
              <a:gd name="connsiteY3" fmla="*/ 258484 h 258570"/>
              <a:gd name="connsiteX4" fmla="*/ 0 w 727545"/>
              <a:gd name="connsiteY4" fmla="*/ 151141 h 258570"/>
              <a:gd name="connsiteX0" fmla="*/ 0 w 727545"/>
              <a:gd name="connsiteY0" fmla="*/ 151141 h 258570"/>
              <a:gd name="connsiteX1" fmla="*/ 357809 w 727545"/>
              <a:gd name="connsiteY1" fmla="*/ 67 h 258570"/>
              <a:gd name="connsiteX2" fmla="*/ 727545 w 727545"/>
              <a:gd name="connsiteY2" fmla="*/ 131263 h 258570"/>
              <a:gd name="connsiteX3" fmla="*/ 397566 w 727545"/>
              <a:gd name="connsiteY3" fmla="*/ 258484 h 258570"/>
              <a:gd name="connsiteX4" fmla="*/ 0 w 727545"/>
              <a:gd name="connsiteY4" fmla="*/ 151141 h 258570"/>
              <a:gd name="connsiteX0" fmla="*/ 0 w 727545"/>
              <a:gd name="connsiteY0" fmla="*/ 151141 h 256901"/>
              <a:gd name="connsiteX1" fmla="*/ 357809 w 727545"/>
              <a:gd name="connsiteY1" fmla="*/ 67 h 256901"/>
              <a:gd name="connsiteX2" fmla="*/ 727545 w 727545"/>
              <a:gd name="connsiteY2" fmla="*/ 131263 h 256901"/>
              <a:gd name="connsiteX3" fmla="*/ 369147 w 727545"/>
              <a:gd name="connsiteY3" fmla="*/ 256813 h 256901"/>
              <a:gd name="connsiteX4" fmla="*/ 0 w 727545"/>
              <a:gd name="connsiteY4" fmla="*/ 151141 h 256901"/>
              <a:gd name="connsiteX0" fmla="*/ 0 w 727545"/>
              <a:gd name="connsiteY0" fmla="*/ 151090 h 256850"/>
              <a:gd name="connsiteX1" fmla="*/ 357809 w 727545"/>
              <a:gd name="connsiteY1" fmla="*/ 16 h 256850"/>
              <a:gd name="connsiteX2" fmla="*/ 727545 w 727545"/>
              <a:gd name="connsiteY2" fmla="*/ 131212 h 256850"/>
              <a:gd name="connsiteX3" fmla="*/ 369147 w 727545"/>
              <a:gd name="connsiteY3" fmla="*/ 256762 h 256850"/>
              <a:gd name="connsiteX4" fmla="*/ 0 w 727545"/>
              <a:gd name="connsiteY4" fmla="*/ 151090 h 256850"/>
              <a:gd name="connsiteX0" fmla="*/ 0 w 727545"/>
              <a:gd name="connsiteY0" fmla="*/ 151090 h 256850"/>
              <a:gd name="connsiteX1" fmla="*/ 357809 w 727545"/>
              <a:gd name="connsiteY1" fmla="*/ 16 h 256850"/>
              <a:gd name="connsiteX2" fmla="*/ 727545 w 727545"/>
              <a:gd name="connsiteY2" fmla="*/ 131212 h 256850"/>
              <a:gd name="connsiteX3" fmla="*/ 369147 w 727545"/>
              <a:gd name="connsiteY3" fmla="*/ 256762 h 256850"/>
              <a:gd name="connsiteX4" fmla="*/ 0 w 727545"/>
              <a:gd name="connsiteY4" fmla="*/ 151090 h 256850"/>
              <a:gd name="connsiteX0" fmla="*/ 0 w 727545"/>
              <a:gd name="connsiteY0" fmla="*/ 151090 h 256850"/>
              <a:gd name="connsiteX1" fmla="*/ 357809 w 727545"/>
              <a:gd name="connsiteY1" fmla="*/ 16 h 256850"/>
              <a:gd name="connsiteX2" fmla="*/ 727545 w 727545"/>
              <a:gd name="connsiteY2" fmla="*/ 131212 h 256850"/>
              <a:gd name="connsiteX3" fmla="*/ 369147 w 727545"/>
              <a:gd name="connsiteY3" fmla="*/ 256762 h 256850"/>
              <a:gd name="connsiteX4" fmla="*/ 0 w 727545"/>
              <a:gd name="connsiteY4" fmla="*/ 151090 h 256850"/>
              <a:gd name="connsiteX0" fmla="*/ 0 w 727545"/>
              <a:gd name="connsiteY0" fmla="*/ 151329 h 257089"/>
              <a:gd name="connsiteX1" fmla="*/ 357809 w 727545"/>
              <a:gd name="connsiteY1" fmla="*/ 255 h 257089"/>
              <a:gd name="connsiteX2" fmla="*/ 727545 w 727545"/>
              <a:gd name="connsiteY2" fmla="*/ 131451 h 257089"/>
              <a:gd name="connsiteX3" fmla="*/ 369147 w 727545"/>
              <a:gd name="connsiteY3" fmla="*/ 257001 h 257089"/>
              <a:gd name="connsiteX4" fmla="*/ 0 w 727545"/>
              <a:gd name="connsiteY4" fmla="*/ 151329 h 257089"/>
              <a:gd name="connsiteX0" fmla="*/ 0 w 727545"/>
              <a:gd name="connsiteY0" fmla="*/ 136034 h 256755"/>
              <a:gd name="connsiteX1" fmla="*/ 357809 w 727545"/>
              <a:gd name="connsiteY1" fmla="*/ 5 h 256755"/>
              <a:gd name="connsiteX2" fmla="*/ 727545 w 727545"/>
              <a:gd name="connsiteY2" fmla="*/ 131201 h 256755"/>
              <a:gd name="connsiteX3" fmla="*/ 369147 w 727545"/>
              <a:gd name="connsiteY3" fmla="*/ 256751 h 256755"/>
              <a:gd name="connsiteX4" fmla="*/ 0 w 727545"/>
              <a:gd name="connsiteY4" fmla="*/ 136034 h 256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545" h="256755">
                <a:moveTo>
                  <a:pt x="0" y="136034"/>
                </a:moveTo>
                <a:cubicBezTo>
                  <a:pt x="140750" y="123195"/>
                  <a:pt x="236552" y="810"/>
                  <a:pt x="357809" y="5"/>
                </a:cubicBezTo>
                <a:cubicBezTo>
                  <a:pt x="479066" y="-800"/>
                  <a:pt x="587011" y="118673"/>
                  <a:pt x="727545" y="131201"/>
                </a:cubicBezTo>
                <a:cubicBezTo>
                  <a:pt x="589377" y="139572"/>
                  <a:pt x="490404" y="255946"/>
                  <a:pt x="369147" y="256751"/>
                </a:cubicBezTo>
                <a:cubicBezTo>
                  <a:pt x="247890" y="257556"/>
                  <a:pt x="147176" y="153847"/>
                  <a:pt x="0" y="136034"/>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Freeform 4">
            <a:extLst>
              <a:ext uri="{FF2B5EF4-FFF2-40B4-BE49-F238E27FC236}">
                <a16:creationId xmlns:a16="http://schemas.microsoft.com/office/drawing/2014/main" id="{CA153867-C61D-41D1-BC3A-3BC85EE48632}"/>
              </a:ext>
            </a:extLst>
          </p:cNvPr>
          <p:cNvSpPr/>
          <p:nvPr/>
        </p:nvSpPr>
        <p:spPr>
          <a:xfrm>
            <a:off x="5064125" y="4946650"/>
            <a:ext cx="204788" cy="220663"/>
          </a:xfrm>
          <a:custGeom>
            <a:avLst/>
            <a:gdLst>
              <a:gd name="connsiteX0" fmla="*/ 0 w 224365"/>
              <a:gd name="connsiteY0" fmla="*/ 227867 h 240985"/>
              <a:gd name="connsiteX1" fmla="*/ 110927 w 224365"/>
              <a:gd name="connsiteY1" fmla="*/ 16 h 240985"/>
              <a:gd name="connsiteX2" fmla="*/ 209862 w 224365"/>
              <a:gd name="connsiteY2" fmla="*/ 215875 h 240985"/>
              <a:gd name="connsiteX3" fmla="*/ 221854 w 224365"/>
              <a:gd name="connsiteY3" fmla="*/ 227867 h 240985"/>
              <a:gd name="connsiteX0" fmla="*/ 0 w 209862"/>
              <a:gd name="connsiteY0" fmla="*/ 227867 h 227867"/>
              <a:gd name="connsiteX1" fmla="*/ 110927 w 209862"/>
              <a:gd name="connsiteY1" fmla="*/ 16 h 227867"/>
              <a:gd name="connsiteX2" fmla="*/ 209862 w 209862"/>
              <a:gd name="connsiteY2" fmla="*/ 215875 h 227867"/>
              <a:gd name="connsiteX0" fmla="*/ 0 w 204050"/>
              <a:gd name="connsiteY0" fmla="*/ 218166 h 218166"/>
              <a:gd name="connsiteX1" fmla="*/ 105115 w 204050"/>
              <a:gd name="connsiteY1" fmla="*/ 1 h 218166"/>
              <a:gd name="connsiteX2" fmla="*/ 204050 w 204050"/>
              <a:gd name="connsiteY2" fmla="*/ 215860 h 218166"/>
              <a:gd name="connsiteX0" fmla="*/ 0 w 204050"/>
              <a:gd name="connsiteY0" fmla="*/ 218166 h 218166"/>
              <a:gd name="connsiteX1" fmla="*/ 105115 w 204050"/>
              <a:gd name="connsiteY1" fmla="*/ 1 h 218166"/>
              <a:gd name="connsiteX2" fmla="*/ 204050 w 204050"/>
              <a:gd name="connsiteY2" fmla="*/ 215860 h 218166"/>
              <a:gd name="connsiteX0" fmla="*/ 0 w 204050"/>
              <a:gd name="connsiteY0" fmla="*/ 218166 h 218166"/>
              <a:gd name="connsiteX1" fmla="*/ 105115 w 204050"/>
              <a:gd name="connsiteY1" fmla="*/ 1 h 218166"/>
              <a:gd name="connsiteX2" fmla="*/ 204050 w 204050"/>
              <a:gd name="connsiteY2" fmla="*/ 215860 h 218166"/>
              <a:gd name="connsiteX0" fmla="*/ 0 w 204050"/>
              <a:gd name="connsiteY0" fmla="*/ 218166 h 218166"/>
              <a:gd name="connsiteX1" fmla="*/ 105115 w 204050"/>
              <a:gd name="connsiteY1" fmla="*/ 1 h 218166"/>
              <a:gd name="connsiteX2" fmla="*/ 204050 w 204050"/>
              <a:gd name="connsiteY2" fmla="*/ 215860 h 218166"/>
              <a:gd name="connsiteX0" fmla="*/ 0 w 204050"/>
              <a:gd name="connsiteY0" fmla="*/ 218166 h 218166"/>
              <a:gd name="connsiteX1" fmla="*/ 105115 w 204050"/>
              <a:gd name="connsiteY1" fmla="*/ 1 h 218166"/>
              <a:gd name="connsiteX2" fmla="*/ 204050 w 204050"/>
              <a:gd name="connsiteY2" fmla="*/ 215860 h 218166"/>
              <a:gd name="connsiteX0" fmla="*/ 0 w 204050"/>
              <a:gd name="connsiteY0" fmla="*/ 220103 h 220103"/>
              <a:gd name="connsiteX1" fmla="*/ 95429 w 204050"/>
              <a:gd name="connsiteY1" fmla="*/ 0 h 220103"/>
              <a:gd name="connsiteX2" fmla="*/ 204050 w 204050"/>
              <a:gd name="connsiteY2" fmla="*/ 217797 h 220103"/>
              <a:gd name="connsiteX0" fmla="*/ 0 w 204050"/>
              <a:gd name="connsiteY0" fmla="*/ 222040 h 222040"/>
              <a:gd name="connsiteX1" fmla="*/ 101241 w 204050"/>
              <a:gd name="connsiteY1" fmla="*/ 0 h 222040"/>
              <a:gd name="connsiteX2" fmla="*/ 204050 w 204050"/>
              <a:gd name="connsiteY2" fmla="*/ 219734 h 222040"/>
              <a:gd name="connsiteX0" fmla="*/ 14 w 204064"/>
              <a:gd name="connsiteY0" fmla="*/ 222040 h 222040"/>
              <a:gd name="connsiteX1" fmla="*/ 101255 w 204064"/>
              <a:gd name="connsiteY1" fmla="*/ 0 h 222040"/>
              <a:gd name="connsiteX2" fmla="*/ 204064 w 204064"/>
              <a:gd name="connsiteY2" fmla="*/ 219734 h 222040"/>
            </a:gdLst>
            <a:ahLst/>
            <a:cxnLst>
              <a:cxn ang="0">
                <a:pos x="connsiteX0" y="connsiteY0"/>
              </a:cxn>
              <a:cxn ang="0">
                <a:pos x="connsiteX1" y="connsiteY1"/>
              </a:cxn>
              <a:cxn ang="0">
                <a:pos x="connsiteX2" y="connsiteY2"/>
              </a:cxn>
            </a:cxnLst>
            <a:rect l="l" t="t" r="r" b="b"/>
            <a:pathLst>
              <a:path w="204064" h="222040">
                <a:moveTo>
                  <a:pt x="14" y="222040"/>
                </a:moveTo>
                <a:cubicBezTo>
                  <a:pt x="-756" y="112989"/>
                  <a:pt x="28501" y="384"/>
                  <a:pt x="101255" y="0"/>
                </a:cubicBezTo>
                <a:cubicBezTo>
                  <a:pt x="174009" y="-384"/>
                  <a:pt x="201074" y="133326"/>
                  <a:pt x="204064" y="21973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Freeform 5">
            <a:extLst>
              <a:ext uri="{FF2B5EF4-FFF2-40B4-BE49-F238E27FC236}">
                <a16:creationId xmlns:a16="http://schemas.microsoft.com/office/drawing/2014/main" id="{D9F5F289-83CB-4B2F-8983-CC1684F60246}"/>
              </a:ext>
            </a:extLst>
          </p:cNvPr>
          <p:cNvSpPr/>
          <p:nvPr/>
        </p:nvSpPr>
        <p:spPr>
          <a:xfrm>
            <a:off x="5705475" y="4900613"/>
            <a:ext cx="153988" cy="266700"/>
          </a:xfrm>
          <a:custGeom>
            <a:avLst/>
            <a:gdLst>
              <a:gd name="connsiteX0" fmla="*/ 135649 w 203461"/>
              <a:gd name="connsiteY0" fmla="*/ 89120 h 331281"/>
              <a:gd name="connsiteX1" fmla="*/ 69781 w 203461"/>
              <a:gd name="connsiteY1" fmla="*/ 153051 h 331281"/>
              <a:gd name="connsiteX2" fmla="*/ 39 w 203461"/>
              <a:gd name="connsiteY2" fmla="*/ 85246 h 331281"/>
              <a:gd name="connsiteX3" fmla="*/ 79467 w 203461"/>
              <a:gd name="connsiteY3" fmla="*/ 5 h 331281"/>
              <a:gd name="connsiteX4" fmla="*/ 203454 w 203461"/>
              <a:gd name="connsiteY4" fmla="*/ 89120 h 331281"/>
              <a:gd name="connsiteX5" fmla="*/ 85279 w 203461"/>
              <a:gd name="connsiteY5" fmla="*/ 271225 h 331281"/>
              <a:gd name="connsiteX6" fmla="*/ 79467 w 203461"/>
              <a:gd name="connsiteY6" fmla="*/ 331281 h 331281"/>
              <a:gd name="connsiteX0" fmla="*/ 135648 w 203460"/>
              <a:gd name="connsiteY0" fmla="*/ 89120 h 331281"/>
              <a:gd name="connsiteX1" fmla="*/ 124024 w 203460"/>
              <a:gd name="connsiteY1" fmla="*/ 100744 h 331281"/>
              <a:gd name="connsiteX2" fmla="*/ 69780 w 203460"/>
              <a:gd name="connsiteY2" fmla="*/ 153051 h 331281"/>
              <a:gd name="connsiteX3" fmla="*/ 38 w 203460"/>
              <a:gd name="connsiteY3" fmla="*/ 85246 h 331281"/>
              <a:gd name="connsiteX4" fmla="*/ 79466 w 203460"/>
              <a:gd name="connsiteY4" fmla="*/ 5 h 331281"/>
              <a:gd name="connsiteX5" fmla="*/ 203453 w 203460"/>
              <a:gd name="connsiteY5" fmla="*/ 89120 h 331281"/>
              <a:gd name="connsiteX6" fmla="*/ 85278 w 203460"/>
              <a:gd name="connsiteY6" fmla="*/ 271225 h 331281"/>
              <a:gd name="connsiteX7" fmla="*/ 79466 w 203460"/>
              <a:gd name="connsiteY7" fmla="*/ 331281 h 331281"/>
              <a:gd name="connsiteX0" fmla="*/ 96903 w 203460"/>
              <a:gd name="connsiteY0" fmla="*/ 65872 h 331281"/>
              <a:gd name="connsiteX1" fmla="*/ 124024 w 203460"/>
              <a:gd name="connsiteY1" fmla="*/ 100744 h 331281"/>
              <a:gd name="connsiteX2" fmla="*/ 69780 w 203460"/>
              <a:gd name="connsiteY2" fmla="*/ 153051 h 331281"/>
              <a:gd name="connsiteX3" fmla="*/ 38 w 203460"/>
              <a:gd name="connsiteY3" fmla="*/ 85246 h 331281"/>
              <a:gd name="connsiteX4" fmla="*/ 79466 w 203460"/>
              <a:gd name="connsiteY4" fmla="*/ 5 h 331281"/>
              <a:gd name="connsiteX5" fmla="*/ 203453 w 203460"/>
              <a:gd name="connsiteY5" fmla="*/ 89120 h 331281"/>
              <a:gd name="connsiteX6" fmla="*/ 85278 w 203460"/>
              <a:gd name="connsiteY6" fmla="*/ 271225 h 331281"/>
              <a:gd name="connsiteX7" fmla="*/ 79466 w 203460"/>
              <a:gd name="connsiteY7" fmla="*/ 331281 h 331281"/>
              <a:gd name="connsiteX0" fmla="*/ 96903 w 189986"/>
              <a:gd name="connsiteY0" fmla="*/ 65898 h 331307"/>
              <a:gd name="connsiteX1" fmla="*/ 124024 w 189986"/>
              <a:gd name="connsiteY1" fmla="*/ 100770 h 331307"/>
              <a:gd name="connsiteX2" fmla="*/ 69780 w 189986"/>
              <a:gd name="connsiteY2" fmla="*/ 153077 h 331307"/>
              <a:gd name="connsiteX3" fmla="*/ 38 w 189986"/>
              <a:gd name="connsiteY3" fmla="*/ 85272 h 331307"/>
              <a:gd name="connsiteX4" fmla="*/ 79466 w 189986"/>
              <a:gd name="connsiteY4" fmla="*/ 31 h 331307"/>
              <a:gd name="connsiteX5" fmla="*/ 189978 w 189986"/>
              <a:gd name="connsiteY5" fmla="*/ 94921 h 331307"/>
              <a:gd name="connsiteX6" fmla="*/ 85278 w 189986"/>
              <a:gd name="connsiteY6" fmla="*/ 271251 h 331307"/>
              <a:gd name="connsiteX7" fmla="*/ 79466 w 189986"/>
              <a:gd name="connsiteY7" fmla="*/ 331307 h 331307"/>
              <a:gd name="connsiteX0" fmla="*/ 96903 w 189986"/>
              <a:gd name="connsiteY0" fmla="*/ 65898 h 331307"/>
              <a:gd name="connsiteX1" fmla="*/ 124024 w 189986"/>
              <a:gd name="connsiteY1" fmla="*/ 100770 h 331307"/>
              <a:gd name="connsiteX2" fmla="*/ 69780 w 189986"/>
              <a:gd name="connsiteY2" fmla="*/ 153077 h 331307"/>
              <a:gd name="connsiteX3" fmla="*/ 38 w 189986"/>
              <a:gd name="connsiteY3" fmla="*/ 85272 h 331307"/>
              <a:gd name="connsiteX4" fmla="*/ 79466 w 189986"/>
              <a:gd name="connsiteY4" fmla="*/ 31 h 331307"/>
              <a:gd name="connsiteX5" fmla="*/ 189978 w 189986"/>
              <a:gd name="connsiteY5" fmla="*/ 94921 h 331307"/>
              <a:gd name="connsiteX6" fmla="*/ 85278 w 189986"/>
              <a:gd name="connsiteY6" fmla="*/ 271251 h 331307"/>
              <a:gd name="connsiteX7" fmla="*/ 79466 w 189986"/>
              <a:gd name="connsiteY7" fmla="*/ 331307 h 331307"/>
              <a:gd name="connsiteX0" fmla="*/ 96903 w 189986"/>
              <a:gd name="connsiteY0" fmla="*/ 65898 h 331307"/>
              <a:gd name="connsiteX1" fmla="*/ 124024 w 189986"/>
              <a:gd name="connsiteY1" fmla="*/ 100770 h 331307"/>
              <a:gd name="connsiteX2" fmla="*/ 69780 w 189986"/>
              <a:gd name="connsiteY2" fmla="*/ 153077 h 331307"/>
              <a:gd name="connsiteX3" fmla="*/ 38 w 189986"/>
              <a:gd name="connsiteY3" fmla="*/ 85272 h 331307"/>
              <a:gd name="connsiteX4" fmla="*/ 79466 w 189986"/>
              <a:gd name="connsiteY4" fmla="*/ 31 h 331307"/>
              <a:gd name="connsiteX5" fmla="*/ 189978 w 189986"/>
              <a:gd name="connsiteY5" fmla="*/ 94921 h 331307"/>
              <a:gd name="connsiteX6" fmla="*/ 85278 w 189986"/>
              <a:gd name="connsiteY6" fmla="*/ 271251 h 331307"/>
              <a:gd name="connsiteX7" fmla="*/ 79466 w 189986"/>
              <a:gd name="connsiteY7" fmla="*/ 331307 h 331307"/>
              <a:gd name="connsiteX0" fmla="*/ 96903 w 189986"/>
              <a:gd name="connsiteY0" fmla="*/ 66094 h 331503"/>
              <a:gd name="connsiteX1" fmla="*/ 124024 w 189986"/>
              <a:gd name="connsiteY1" fmla="*/ 100966 h 331503"/>
              <a:gd name="connsiteX2" fmla="*/ 69780 w 189986"/>
              <a:gd name="connsiteY2" fmla="*/ 153273 h 331503"/>
              <a:gd name="connsiteX3" fmla="*/ 38 w 189986"/>
              <a:gd name="connsiteY3" fmla="*/ 85468 h 331503"/>
              <a:gd name="connsiteX4" fmla="*/ 79466 w 189986"/>
              <a:gd name="connsiteY4" fmla="*/ 227 h 331503"/>
              <a:gd name="connsiteX5" fmla="*/ 189978 w 189986"/>
              <a:gd name="connsiteY5" fmla="*/ 95117 h 331503"/>
              <a:gd name="connsiteX6" fmla="*/ 85278 w 189986"/>
              <a:gd name="connsiteY6" fmla="*/ 271447 h 331503"/>
              <a:gd name="connsiteX7" fmla="*/ 79466 w 189986"/>
              <a:gd name="connsiteY7" fmla="*/ 331503 h 331503"/>
              <a:gd name="connsiteX0" fmla="*/ 97610 w 190693"/>
              <a:gd name="connsiteY0" fmla="*/ 66094 h 331503"/>
              <a:gd name="connsiteX1" fmla="*/ 124731 w 190693"/>
              <a:gd name="connsiteY1" fmla="*/ 100966 h 331503"/>
              <a:gd name="connsiteX2" fmla="*/ 70487 w 190693"/>
              <a:gd name="connsiteY2" fmla="*/ 153273 h 331503"/>
              <a:gd name="connsiteX3" fmla="*/ 745 w 190693"/>
              <a:gd name="connsiteY3" fmla="*/ 85468 h 331503"/>
              <a:gd name="connsiteX4" fmla="*/ 80173 w 190693"/>
              <a:gd name="connsiteY4" fmla="*/ 227 h 331503"/>
              <a:gd name="connsiteX5" fmla="*/ 190685 w 190693"/>
              <a:gd name="connsiteY5" fmla="*/ 95117 h 331503"/>
              <a:gd name="connsiteX6" fmla="*/ 85985 w 190693"/>
              <a:gd name="connsiteY6" fmla="*/ 271447 h 331503"/>
              <a:gd name="connsiteX7" fmla="*/ 80173 w 190693"/>
              <a:gd name="connsiteY7" fmla="*/ 331503 h 331503"/>
              <a:gd name="connsiteX0" fmla="*/ 97528 w 190611"/>
              <a:gd name="connsiteY0" fmla="*/ 66094 h 331503"/>
              <a:gd name="connsiteX1" fmla="*/ 124649 w 190611"/>
              <a:gd name="connsiteY1" fmla="*/ 100966 h 331503"/>
              <a:gd name="connsiteX2" fmla="*/ 70405 w 190611"/>
              <a:gd name="connsiteY2" fmla="*/ 153273 h 331503"/>
              <a:gd name="connsiteX3" fmla="*/ 663 w 190611"/>
              <a:gd name="connsiteY3" fmla="*/ 85468 h 331503"/>
              <a:gd name="connsiteX4" fmla="*/ 80091 w 190611"/>
              <a:gd name="connsiteY4" fmla="*/ 227 h 331503"/>
              <a:gd name="connsiteX5" fmla="*/ 190603 w 190611"/>
              <a:gd name="connsiteY5" fmla="*/ 95117 h 331503"/>
              <a:gd name="connsiteX6" fmla="*/ 85903 w 190611"/>
              <a:gd name="connsiteY6" fmla="*/ 271447 h 331503"/>
              <a:gd name="connsiteX7" fmla="*/ 80091 w 190611"/>
              <a:gd name="connsiteY7" fmla="*/ 331503 h 331503"/>
              <a:gd name="connsiteX0" fmla="*/ 97149 w 190232"/>
              <a:gd name="connsiteY0" fmla="*/ 66094 h 331503"/>
              <a:gd name="connsiteX1" fmla="*/ 124270 w 190232"/>
              <a:gd name="connsiteY1" fmla="*/ 100966 h 331503"/>
              <a:gd name="connsiteX2" fmla="*/ 70026 w 190232"/>
              <a:gd name="connsiteY2" fmla="*/ 153273 h 331503"/>
              <a:gd name="connsiteX3" fmla="*/ 284 w 190232"/>
              <a:gd name="connsiteY3" fmla="*/ 85468 h 331503"/>
              <a:gd name="connsiteX4" fmla="*/ 79712 w 190232"/>
              <a:gd name="connsiteY4" fmla="*/ 227 h 331503"/>
              <a:gd name="connsiteX5" fmla="*/ 190224 w 190232"/>
              <a:gd name="connsiteY5" fmla="*/ 95117 h 331503"/>
              <a:gd name="connsiteX6" fmla="*/ 85524 w 190232"/>
              <a:gd name="connsiteY6" fmla="*/ 271447 h 331503"/>
              <a:gd name="connsiteX7" fmla="*/ 79712 w 190232"/>
              <a:gd name="connsiteY7" fmla="*/ 331503 h 331503"/>
              <a:gd name="connsiteX0" fmla="*/ 97149 w 190232"/>
              <a:gd name="connsiteY0" fmla="*/ 66094 h 331503"/>
              <a:gd name="connsiteX1" fmla="*/ 124270 w 190232"/>
              <a:gd name="connsiteY1" fmla="*/ 100966 h 331503"/>
              <a:gd name="connsiteX2" fmla="*/ 70026 w 190232"/>
              <a:gd name="connsiteY2" fmla="*/ 153273 h 331503"/>
              <a:gd name="connsiteX3" fmla="*/ 284 w 190232"/>
              <a:gd name="connsiteY3" fmla="*/ 85468 h 331503"/>
              <a:gd name="connsiteX4" fmla="*/ 79712 w 190232"/>
              <a:gd name="connsiteY4" fmla="*/ 227 h 331503"/>
              <a:gd name="connsiteX5" fmla="*/ 190224 w 190232"/>
              <a:gd name="connsiteY5" fmla="*/ 95117 h 331503"/>
              <a:gd name="connsiteX6" fmla="*/ 85524 w 190232"/>
              <a:gd name="connsiteY6" fmla="*/ 271447 h 331503"/>
              <a:gd name="connsiteX7" fmla="*/ 79712 w 190232"/>
              <a:gd name="connsiteY7" fmla="*/ 331503 h 331503"/>
              <a:gd name="connsiteX0" fmla="*/ 97124 w 190207"/>
              <a:gd name="connsiteY0" fmla="*/ 66094 h 331503"/>
              <a:gd name="connsiteX1" fmla="*/ 124245 w 190207"/>
              <a:gd name="connsiteY1" fmla="*/ 100966 h 331503"/>
              <a:gd name="connsiteX2" fmla="*/ 70001 w 190207"/>
              <a:gd name="connsiteY2" fmla="*/ 153273 h 331503"/>
              <a:gd name="connsiteX3" fmla="*/ 259 w 190207"/>
              <a:gd name="connsiteY3" fmla="*/ 85468 h 331503"/>
              <a:gd name="connsiteX4" fmla="*/ 79687 w 190207"/>
              <a:gd name="connsiteY4" fmla="*/ 227 h 331503"/>
              <a:gd name="connsiteX5" fmla="*/ 190199 w 190207"/>
              <a:gd name="connsiteY5" fmla="*/ 95117 h 331503"/>
              <a:gd name="connsiteX6" fmla="*/ 85499 w 190207"/>
              <a:gd name="connsiteY6" fmla="*/ 271447 h 331503"/>
              <a:gd name="connsiteX7" fmla="*/ 79687 w 190207"/>
              <a:gd name="connsiteY7" fmla="*/ 331503 h 331503"/>
              <a:gd name="connsiteX0" fmla="*/ 97124 w 190207"/>
              <a:gd name="connsiteY0" fmla="*/ 66094 h 331503"/>
              <a:gd name="connsiteX1" fmla="*/ 124245 w 190207"/>
              <a:gd name="connsiteY1" fmla="*/ 100966 h 331503"/>
              <a:gd name="connsiteX2" fmla="*/ 70001 w 190207"/>
              <a:gd name="connsiteY2" fmla="*/ 153273 h 331503"/>
              <a:gd name="connsiteX3" fmla="*/ 259 w 190207"/>
              <a:gd name="connsiteY3" fmla="*/ 85468 h 331503"/>
              <a:gd name="connsiteX4" fmla="*/ 79687 w 190207"/>
              <a:gd name="connsiteY4" fmla="*/ 227 h 331503"/>
              <a:gd name="connsiteX5" fmla="*/ 190199 w 190207"/>
              <a:gd name="connsiteY5" fmla="*/ 95117 h 331503"/>
              <a:gd name="connsiteX6" fmla="*/ 85499 w 190207"/>
              <a:gd name="connsiteY6" fmla="*/ 271447 h 331503"/>
              <a:gd name="connsiteX7" fmla="*/ 79687 w 190207"/>
              <a:gd name="connsiteY7" fmla="*/ 331503 h 331503"/>
              <a:gd name="connsiteX0" fmla="*/ 85574 w 190207"/>
              <a:gd name="connsiteY0" fmla="*/ 62244 h 331503"/>
              <a:gd name="connsiteX1" fmla="*/ 124245 w 190207"/>
              <a:gd name="connsiteY1" fmla="*/ 100966 h 331503"/>
              <a:gd name="connsiteX2" fmla="*/ 70001 w 190207"/>
              <a:gd name="connsiteY2" fmla="*/ 153273 h 331503"/>
              <a:gd name="connsiteX3" fmla="*/ 259 w 190207"/>
              <a:gd name="connsiteY3" fmla="*/ 85468 h 331503"/>
              <a:gd name="connsiteX4" fmla="*/ 79687 w 190207"/>
              <a:gd name="connsiteY4" fmla="*/ 227 h 331503"/>
              <a:gd name="connsiteX5" fmla="*/ 190199 w 190207"/>
              <a:gd name="connsiteY5" fmla="*/ 95117 h 331503"/>
              <a:gd name="connsiteX6" fmla="*/ 85499 w 190207"/>
              <a:gd name="connsiteY6" fmla="*/ 271447 h 331503"/>
              <a:gd name="connsiteX7" fmla="*/ 79687 w 190207"/>
              <a:gd name="connsiteY7" fmla="*/ 331503 h 331503"/>
              <a:gd name="connsiteX0" fmla="*/ 85574 w 190207"/>
              <a:gd name="connsiteY0" fmla="*/ 62475 h 331734"/>
              <a:gd name="connsiteX1" fmla="*/ 124245 w 190207"/>
              <a:gd name="connsiteY1" fmla="*/ 101197 h 331734"/>
              <a:gd name="connsiteX2" fmla="*/ 70001 w 190207"/>
              <a:gd name="connsiteY2" fmla="*/ 153504 h 331734"/>
              <a:gd name="connsiteX3" fmla="*/ 259 w 190207"/>
              <a:gd name="connsiteY3" fmla="*/ 85699 h 331734"/>
              <a:gd name="connsiteX4" fmla="*/ 79687 w 190207"/>
              <a:gd name="connsiteY4" fmla="*/ 458 h 331734"/>
              <a:gd name="connsiteX5" fmla="*/ 190199 w 190207"/>
              <a:gd name="connsiteY5" fmla="*/ 95348 h 331734"/>
              <a:gd name="connsiteX6" fmla="*/ 85499 w 190207"/>
              <a:gd name="connsiteY6" fmla="*/ 271678 h 331734"/>
              <a:gd name="connsiteX7" fmla="*/ 79687 w 190207"/>
              <a:gd name="connsiteY7" fmla="*/ 331734 h 331734"/>
              <a:gd name="connsiteX0" fmla="*/ 87499 w 190207"/>
              <a:gd name="connsiteY0" fmla="*/ 56700 h 331734"/>
              <a:gd name="connsiteX1" fmla="*/ 124245 w 190207"/>
              <a:gd name="connsiteY1" fmla="*/ 101197 h 331734"/>
              <a:gd name="connsiteX2" fmla="*/ 70001 w 190207"/>
              <a:gd name="connsiteY2" fmla="*/ 153504 h 331734"/>
              <a:gd name="connsiteX3" fmla="*/ 259 w 190207"/>
              <a:gd name="connsiteY3" fmla="*/ 85699 h 331734"/>
              <a:gd name="connsiteX4" fmla="*/ 79687 w 190207"/>
              <a:gd name="connsiteY4" fmla="*/ 458 h 331734"/>
              <a:gd name="connsiteX5" fmla="*/ 190199 w 190207"/>
              <a:gd name="connsiteY5" fmla="*/ 95348 h 331734"/>
              <a:gd name="connsiteX6" fmla="*/ 85499 w 190207"/>
              <a:gd name="connsiteY6" fmla="*/ 271678 h 331734"/>
              <a:gd name="connsiteX7" fmla="*/ 79687 w 190207"/>
              <a:gd name="connsiteY7" fmla="*/ 331734 h 331734"/>
              <a:gd name="connsiteX0" fmla="*/ 85911 w 190207"/>
              <a:gd name="connsiteY0" fmla="*/ 63050 h 331734"/>
              <a:gd name="connsiteX1" fmla="*/ 124245 w 190207"/>
              <a:gd name="connsiteY1" fmla="*/ 101197 h 331734"/>
              <a:gd name="connsiteX2" fmla="*/ 70001 w 190207"/>
              <a:gd name="connsiteY2" fmla="*/ 153504 h 331734"/>
              <a:gd name="connsiteX3" fmla="*/ 259 w 190207"/>
              <a:gd name="connsiteY3" fmla="*/ 85699 h 331734"/>
              <a:gd name="connsiteX4" fmla="*/ 79687 w 190207"/>
              <a:gd name="connsiteY4" fmla="*/ 458 h 331734"/>
              <a:gd name="connsiteX5" fmla="*/ 190199 w 190207"/>
              <a:gd name="connsiteY5" fmla="*/ 95348 h 331734"/>
              <a:gd name="connsiteX6" fmla="*/ 85499 w 190207"/>
              <a:gd name="connsiteY6" fmla="*/ 271678 h 331734"/>
              <a:gd name="connsiteX7" fmla="*/ 79687 w 190207"/>
              <a:gd name="connsiteY7" fmla="*/ 331734 h 331734"/>
              <a:gd name="connsiteX0" fmla="*/ 81148 w 190207"/>
              <a:gd name="connsiteY0" fmla="*/ 64637 h 331734"/>
              <a:gd name="connsiteX1" fmla="*/ 124245 w 190207"/>
              <a:gd name="connsiteY1" fmla="*/ 101197 h 331734"/>
              <a:gd name="connsiteX2" fmla="*/ 70001 w 190207"/>
              <a:gd name="connsiteY2" fmla="*/ 153504 h 331734"/>
              <a:gd name="connsiteX3" fmla="*/ 259 w 190207"/>
              <a:gd name="connsiteY3" fmla="*/ 85699 h 331734"/>
              <a:gd name="connsiteX4" fmla="*/ 79687 w 190207"/>
              <a:gd name="connsiteY4" fmla="*/ 458 h 331734"/>
              <a:gd name="connsiteX5" fmla="*/ 190199 w 190207"/>
              <a:gd name="connsiteY5" fmla="*/ 95348 h 331734"/>
              <a:gd name="connsiteX6" fmla="*/ 85499 w 190207"/>
              <a:gd name="connsiteY6" fmla="*/ 271678 h 331734"/>
              <a:gd name="connsiteX7" fmla="*/ 79687 w 190207"/>
              <a:gd name="connsiteY7" fmla="*/ 331734 h 331734"/>
              <a:gd name="connsiteX0" fmla="*/ 81148 w 190207"/>
              <a:gd name="connsiteY0" fmla="*/ 64637 h 331734"/>
              <a:gd name="connsiteX1" fmla="*/ 124245 w 190207"/>
              <a:gd name="connsiteY1" fmla="*/ 101197 h 331734"/>
              <a:gd name="connsiteX2" fmla="*/ 70001 w 190207"/>
              <a:gd name="connsiteY2" fmla="*/ 153504 h 331734"/>
              <a:gd name="connsiteX3" fmla="*/ 259 w 190207"/>
              <a:gd name="connsiteY3" fmla="*/ 85699 h 331734"/>
              <a:gd name="connsiteX4" fmla="*/ 79687 w 190207"/>
              <a:gd name="connsiteY4" fmla="*/ 458 h 331734"/>
              <a:gd name="connsiteX5" fmla="*/ 190199 w 190207"/>
              <a:gd name="connsiteY5" fmla="*/ 95348 h 331734"/>
              <a:gd name="connsiteX6" fmla="*/ 85499 w 190207"/>
              <a:gd name="connsiteY6" fmla="*/ 271678 h 331734"/>
              <a:gd name="connsiteX7" fmla="*/ 79687 w 190207"/>
              <a:gd name="connsiteY7" fmla="*/ 331734 h 331734"/>
              <a:gd name="connsiteX0" fmla="*/ 81148 w 190207"/>
              <a:gd name="connsiteY0" fmla="*/ 64637 h 331734"/>
              <a:gd name="connsiteX1" fmla="*/ 124245 w 190207"/>
              <a:gd name="connsiteY1" fmla="*/ 101197 h 331734"/>
              <a:gd name="connsiteX2" fmla="*/ 70001 w 190207"/>
              <a:gd name="connsiteY2" fmla="*/ 153504 h 331734"/>
              <a:gd name="connsiteX3" fmla="*/ 259 w 190207"/>
              <a:gd name="connsiteY3" fmla="*/ 85699 h 331734"/>
              <a:gd name="connsiteX4" fmla="*/ 79687 w 190207"/>
              <a:gd name="connsiteY4" fmla="*/ 458 h 331734"/>
              <a:gd name="connsiteX5" fmla="*/ 190199 w 190207"/>
              <a:gd name="connsiteY5" fmla="*/ 95348 h 331734"/>
              <a:gd name="connsiteX6" fmla="*/ 85499 w 190207"/>
              <a:gd name="connsiteY6" fmla="*/ 271678 h 331734"/>
              <a:gd name="connsiteX7" fmla="*/ 79687 w 190207"/>
              <a:gd name="connsiteY7" fmla="*/ 331734 h 331734"/>
              <a:gd name="connsiteX0" fmla="*/ 344673 w 344673"/>
              <a:gd name="connsiteY0" fmla="*/ 0 h 521097"/>
              <a:gd name="connsiteX1" fmla="*/ 124245 w 344673"/>
              <a:gd name="connsiteY1" fmla="*/ 290560 h 521097"/>
              <a:gd name="connsiteX2" fmla="*/ 70001 w 344673"/>
              <a:gd name="connsiteY2" fmla="*/ 342867 h 521097"/>
              <a:gd name="connsiteX3" fmla="*/ 259 w 344673"/>
              <a:gd name="connsiteY3" fmla="*/ 275062 h 521097"/>
              <a:gd name="connsiteX4" fmla="*/ 79687 w 344673"/>
              <a:gd name="connsiteY4" fmla="*/ 189821 h 521097"/>
              <a:gd name="connsiteX5" fmla="*/ 190199 w 344673"/>
              <a:gd name="connsiteY5" fmla="*/ 284711 h 521097"/>
              <a:gd name="connsiteX6" fmla="*/ 85499 w 344673"/>
              <a:gd name="connsiteY6" fmla="*/ 461041 h 521097"/>
              <a:gd name="connsiteX7" fmla="*/ 79687 w 344673"/>
              <a:gd name="connsiteY7" fmla="*/ 521097 h 521097"/>
              <a:gd name="connsiteX0" fmla="*/ 482786 w 482786"/>
              <a:gd name="connsiteY0" fmla="*/ 23363 h 331735"/>
              <a:gd name="connsiteX1" fmla="*/ 124245 w 482786"/>
              <a:gd name="connsiteY1" fmla="*/ 101198 h 331735"/>
              <a:gd name="connsiteX2" fmla="*/ 70001 w 482786"/>
              <a:gd name="connsiteY2" fmla="*/ 153505 h 331735"/>
              <a:gd name="connsiteX3" fmla="*/ 259 w 482786"/>
              <a:gd name="connsiteY3" fmla="*/ 85700 h 331735"/>
              <a:gd name="connsiteX4" fmla="*/ 79687 w 482786"/>
              <a:gd name="connsiteY4" fmla="*/ 459 h 331735"/>
              <a:gd name="connsiteX5" fmla="*/ 190199 w 482786"/>
              <a:gd name="connsiteY5" fmla="*/ 95349 h 331735"/>
              <a:gd name="connsiteX6" fmla="*/ 85499 w 482786"/>
              <a:gd name="connsiteY6" fmla="*/ 271679 h 331735"/>
              <a:gd name="connsiteX7" fmla="*/ 79687 w 482786"/>
              <a:gd name="connsiteY7" fmla="*/ 331735 h 331735"/>
              <a:gd name="connsiteX0" fmla="*/ 451036 w 451036"/>
              <a:gd name="connsiteY0" fmla="*/ 0 h 470297"/>
              <a:gd name="connsiteX1" fmla="*/ 124245 w 451036"/>
              <a:gd name="connsiteY1" fmla="*/ 239760 h 470297"/>
              <a:gd name="connsiteX2" fmla="*/ 70001 w 451036"/>
              <a:gd name="connsiteY2" fmla="*/ 292067 h 470297"/>
              <a:gd name="connsiteX3" fmla="*/ 259 w 451036"/>
              <a:gd name="connsiteY3" fmla="*/ 224262 h 470297"/>
              <a:gd name="connsiteX4" fmla="*/ 79687 w 451036"/>
              <a:gd name="connsiteY4" fmla="*/ 139021 h 470297"/>
              <a:gd name="connsiteX5" fmla="*/ 190199 w 451036"/>
              <a:gd name="connsiteY5" fmla="*/ 233911 h 470297"/>
              <a:gd name="connsiteX6" fmla="*/ 85499 w 451036"/>
              <a:gd name="connsiteY6" fmla="*/ 410241 h 470297"/>
              <a:gd name="connsiteX7" fmla="*/ 79687 w 451036"/>
              <a:gd name="connsiteY7" fmla="*/ 470297 h 470297"/>
              <a:gd name="connsiteX0" fmla="*/ 266886 w 266886"/>
              <a:gd name="connsiteY0" fmla="*/ 0 h 541734"/>
              <a:gd name="connsiteX1" fmla="*/ 124245 w 266886"/>
              <a:gd name="connsiteY1" fmla="*/ 311197 h 541734"/>
              <a:gd name="connsiteX2" fmla="*/ 70001 w 266886"/>
              <a:gd name="connsiteY2" fmla="*/ 363504 h 541734"/>
              <a:gd name="connsiteX3" fmla="*/ 259 w 266886"/>
              <a:gd name="connsiteY3" fmla="*/ 295699 h 541734"/>
              <a:gd name="connsiteX4" fmla="*/ 79687 w 266886"/>
              <a:gd name="connsiteY4" fmla="*/ 210458 h 541734"/>
              <a:gd name="connsiteX5" fmla="*/ 190199 w 266886"/>
              <a:gd name="connsiteY5" fmla="*/ 305348 h 541734"/>
              <a:gd name="connsiteX6" fmla="*/ 85499 w 266886"/>
              <a:gd name="connsiteY6" fmla="*/ 481678 h 541734"/>
              <a:gd name="connsiteX7" fmla="*/ 79687 w 266886"/>
              <a:gd name="connsiteY7" fmla="*/ 541734 h 541734"/>
              <a:gd name="connsiteX0" fmla="*/ 85911 w 190207"/>
              <a:gd name="connsiteY0" fmla="*/ 70988 h 331735"/>
              <a:gd name="connsiteX1" fmla="*/ 124245 w 190207"/>
              <a:gd name="connsiteY1" fmla="*/ 101198 h 331735"/>
              <a:gd name="connsiteX2" fmla="*/ 70001 w 190207"/>
              <a:gd name="connsiteY2" fmla="*/ 153505 h 331735"/>
              <a:gd name="connsiteX3" fmla="*/ 259 w 190207"/>
              <a:gd name="connsiteY3" fmla="*/ 85700 h 331735"/>
              <a:gd name="connsiteX4" fmla="*/ 79687 w 190207"/>
              <a:gd name="connsiteY4" fmla="*/ 459 h 331735"/>
              <a:gd name="connsiteX5" fmla="*/ 190199 w 190207"/>
              <a:gd name="connsiteY5" fmla="*/ 95349 h 331735"/>
              <a:gd name="connsiteX6" fmla="*/ 85499 w 190207"/>
              <a:gd name="connsiteY6" fmla="*/ 271679 h 331735"/>
              <a:gd name="connsiteX7" fmla="*/ 79687 w 190207"/>
              <a:gd name="connsiteY7" fmla="*/ 331735 h 331735"/>
              <a:gd name="connsiteX0" fmla="*/ 85911 w 190207"/>
              <a:gd name="connsiteY0" fmla="*/ 50351 h 331735"/>
              <a:gd name="connsiteX1" fmla="*/ 124245 w 190207"/>
              <a:gd name="connsiteY1" fmla="*/ 101198 h 331735"/>
              <a:gd name="connsiteX2" fmla="*/ 70001 w 190207"/>
              <a:gd name="connsiteY2" fmla="*/ 153505 h 331735"/>
              <a:gd name="connsiteX3" fmla="*/ 259 w 190207"/>
              <a:gd name="connsiteY3" fmla="*/ 85700 h 331735"/>
              <a:gd name="connsiteX4" fmla="*/ 79687 w 190207"/>
              <a:gd name="connsiteY4" fmla="*/ 459 h 331735"/>
              <a:gd name="connsiteX5" fmla="*/ 190199 w 190207"/>
              <a:gd name="connsiteY5" fmla="*/ 95349 h 331735"/>
              <a:gd name="connsiteX6" fmla="*/ 85499 w 190207"/>
              <a:gd name="connsiteY6" fmla="*/ 271679 h 331735"/>
              <a:gd name="connsiteX7" fmla="*/ 79687 w 190207"/>
              <a:gd name="connsiteY7" fmla="*/ 331735 h 331735"/>
              <a:gd name="connsiteX0" fmla="*/ 12886 w 190207"/>
              <a:gd name="connsiteY0" fmla="*/ 193226 h 331735"/>
              <a:gd name="connsiteX1" fmla="*/ 124245 w 190207"/>
              <a:gd name="connsiteY1" fmla="*/ 101198 h 331735"/>
              <a:gd name="connsiteX2" fmla="*/ 70001 w 190207"/>
              <a:gd name="connsiteY2" fmla="*/ 153505 h 331735"/>
              <a:gd name="connsiteX3" fmla="*/ 259 w 190207"/>
              <a:gd name="connsiteY3" fmla="*/ 85700 h 331735"/>
              <a:gd name="connsiteX4" fmla="*/ 79687 w 190207"/>
              <a:gd name="connsiteY4" fmla="*/ 459 h 331735"/>
              <a:gd name="connsiteX5" fmla="*/ 190199 w 190207"/>
              <a:gd name="connsiteY5" fmla="*/ 95349 h 331735"/>
              <a:gd name="connsiteX6" fmla="*/ 85499 w 190207"/>
              <a:gd name="connsiteY6" fmla="*/ 271679 h 331735"/>
              <a:gd name="connsiteX7" fmla="*/ 79687 w 190207"/>
              <a:gd name="connsiteY7" fmla="*/ 331735 h 331735"/>
              <a:gd name="connsiteX0" fmla="*/ 93849 w 190207"/>
              <a:gd name="connsiteY0" fmla="*/ 70988 h 331735"/>
              <a:gd name="connsiteX1" fmla="*/ 124245 w 190207"/>
              <a:gd name="connsiteY1" fmla="*/ 101198 h 331735"/>
              <a:gd name="connsiteX2" fmla="*/ 70001 w 190207"/>
              <a:gd name="connsiteY2" fmla="*/ 153505 h 331735"/>
              <a:gd name="connsiteX3" fmla="*/ 259 w 190207"/>
              <a:gd name="connsiteY3" fmla="*/ 85700 h 331735"/>
              <a:gd name="connsiteX4" fmla="*/ 79687 w 190207"/>
              <a:gd name="connsiteY4" fmla="*/ 459 h 331735"/>
              <a:gd name="connsiteX5" fmla="*/ 190199 w 190207"/>
              <a:gd name="connsiteY5" fmla="*/ 95349 h 331735"/>
              <a:gd name="connsiteX6" fmla="*/ 85499 w 190207"/>
              <a:gd name="connsiteY6" fmla="*/ 271679 h 331735"/>
              <a:gd name="connsiteX7" fmla="*/ 79687 w 190207"/>
              <a:gd name="connsiteY7" fmla="*/ 331735 h 331735"/>
              <a:gd name="connsiteX0" fmla="*/ 255774 w 255774"/>
              <a:gd name="connsiteY0" fmla="*/ 10663 h 331735"/>
              <a:gd name="connsiteX1" fmla="*/ 124245 w 255774"/>
              <a:gd name="connsiteY1" fmla="*/ 101198 h 331735"/>
              <a:gd name="connsiteX2" fmla="*/ 70001 w 255774"/>
              <a:gd name="connsiteY2" fmla="*/ 153505 h 331735"/>
              <a:gd name="connsiteX3" fmla="*/ 259 w 255774"/>
              <a:gd name="connsiteY3" fmla="*/ 85700 h 331735"/>
              <a:gd name="connsiteX4" fmla="*/ 79687 w 255774"/>
              <a:gd name="connsiteY4" fmla="*/ 459 h 331735"/>
              <a:gd name="connsiteX5" fmla="*/ 190199 w 255774"/>
              <a:gd name="connsiteY5" fmla="*/ 95349 h 331735"/>
              <a:gd name="connsiteX6" fmla="*/ 85499 w 255774"/>
              <a:gd name="connsiteY6" fmla="*/ 271679 h 331735"/>
              <a:gd name="connsiteX7" fmla="*/ 79687 w 255774"/>
              <a:gd name="connsiteY7" fmla="*/ 331735 h 331735"/>
              <a:gd name="connsiteX0" fmla="*/ 87499 w 190207"/>
              <a:gd name="connsiteY0" fmla="*/ 56701 h 331735"/>
              <a:gd name="connsiteX1" fmla="*/ 124245 w 190207"/>
              <a:gd name="connsiteY1" fmla="*/ 101198 h 331735"/>
              <a:gd name="connsiteX2" fmla="*/ 70001 w 190207"/>
              <a:gd name="connsiteY2" fmla="*/ 153505 h 331735"/>
              <a:gd name="connsiteX3" fmla="*/ 259 w 190207"/>
              <a:gd name="connsiteY3" fmla="*/ 85700 h 331735"/>
              <a:gd name="connsiteX4" fmla="*/ 79687 w 190207"/>
              <a:gd name="connsiteY4" fmla="*/ 459 h 331735"/>
              <a:gd name="connsiteX5" fmla="*/ 190199 w 190207"/>
              <a:gd name="connsiteY5" fmla="*/ 95349 h 331735"/>
              <a:gd name="connsiteX6" fmla="*/ 85499 w 190207"/>
              <a:gd name="connsiteY6" fmla="*/ 271679 h 331735"/>
              <a:gd name="connsiteX7" fmla="*/ 79687 w 190207"/>
              <a:gd name="connsiteY7" fmla="*/ 331735 h 331735"/>
              <a:gd name="connsiteX0" fmla="*/ 87499 w 190207"/>
              <a:gd name="connsiteY0" fmla="*/ 56701 h 331735"/>
              <a:gd name="connsiteX1" fmla="*/ 104064 w 190207"/>
              <a:gd name="connsiteY1" fmla="*/ 67001 h 331735"/>
              <a:gd name="connsiteX2" fmla="*/ 124245 w 190207"/>
              <a:gd name="connsiteY2" fmla="*/ 101198 h 331735"/>
              <a:gd name="connsiteX3" fmla="*/ 70001 w 190207"/>
              <a:gd name="connsiteY3" fmla="*/ 153505 h 331735"/>
              <a:gd name="connsiteX4" fmla="*/ 259 w 190207"/>
              <a:gd name="connsiteY4" fmla="*/ 85700 h 331735"/>
              <a:gd name="connsiteX5" fmla="*/ 79687 w 190207"/>
              <a:gd name="connsiteY5" fmla="*/ 459 h 331735"/>
              <a:gd name="connsiteX6" fmla="*/ 190199 w 190207"/>
              <a:gd name="connsiteY6" fmla="*/ 95349 h 331735"/>
              <a:gd name="connsiteX7" fmla="*/ 85499 w 190207"/>
              <a:gd name="connsiteY7" fmla="*/ 271679 h 331735"/>
              <a:gd name="connsiteX8" fmla="*/ 79687 w 190207"/>
              <a:gd name="connsiteY8" fmla="*/ 331735 h 331735"/>
              <a:gd name="connsiteX0" fmla="*/ 90674 w 190207"/>
              <a:gd name="connsiteY0" fmla="*/ 75751 h 331735"/>
              <a:gd name="connsiteX1" fmla="*/ 104064 w 190207"/>
              <a:gd name="connsiteY1" fmla="*/ 67001 h 331735"/>
              <a:gd name="connsiteX2" fmla="*/ 124245 w 190207"/>
              <a:gd name="connsiteY2" fmla="*/ 101198 h 331735"/>
              <a:gd name="connsiteX3" fmla="*/ 70001 w 190207"/>
              <a:gd name="connsiteY3" fmla="*/ 153505 h 331735"/>
              <a:gd name="connsiteX4" fmla="*/ 259 w 190207"/>
              <a:gd name="connsiteY4" fmla="*/ 85700 h 331735"/>
              <a:gd name="connsiteX5" fmla="*/ 79687 w 190207"/>
              <a:gd name="connsiteY5" fmla="*/ 459 h 331735"/>
              <a:gd name="connsiteX6" fmla="*/ 190199 w 190207"/>
              <a:gd name="connsiteY6" fmla="*/ 95349 h 331735"/>
              <a:gd name="connsiteX7" fmla="*/ 85499 w 190207"/>
              <a:gd name="connsiteY7" fmla="*/ 271679 h 331735"/>
              <a:gd name="connsiteX8" fmla="*/ 79687 w 190207"/>
              <a:gd name="connsiteY8" fmla="*/ 331735 h 331735"/>
              <a:gd name="connsiteX0" fmla="*/ 90674 w 190207"/>
              <a:gd name="connsiteY0" fmla="*/ 75751 h 331735"/>
              <a:gd name="connsiteX1" fmla="*/ 104064 w 190207"/>
              <a:gd name="connsiteY1" fmla="*/ 67001 h 331735"/>
              <a:gd name="connsiteX2" fmla="*/ 124245 w 190207"/>
              <a:gd name="connsiteY2" fmla="*/ 101198 h 331735"/>
              <a:gd name="connsiteX3" fmla="*/ 70001 w 190207"/>
              <a:gd name="connsiteY3" fmla="*/ 153505 h 331735"/>
              <a:gd name="connsiteX4" fmla="*/ 259 w 190207"/>
              <a:gd name="connsiteY4" fmla="*/ 85700 h 331735"/>
              <a:gd name="connsiteX5" fmla="*/ 79687 w 190207"/>
              <a:gd name="connsiteY5" fmla="*/ 459 h 331735"/>
              <a:gd name="connsiteX6" fmla="*/ 190199 w 190207"/>
              <a:gd name="connsiteY6" fmla="*/ 95349 h 331735"/>
              <a:gd name="connsiteX7" fmla="*/ 85499 w 190207"/>
              <a:gd name="connsiteY7" fmla="*/ 271679 h 331735"/>
              <a:gd name="connsiteX8" fmla="*/ 79687 w 190207"/>
              <a:gd name="connsiteY8" fmla="*/ 331735 h 331735"/>
              <a:gd name="connsiteX0" fmla="*/ 73212 w 190207"/>
              <a:gd name="connsiteY0" fmla="*/ 42413 h 331735"/>
              <a:gd name="connsiteX1" fmla="*/ 104064 w 190207"/>
              <a:gd name="connsiteY1" fmla="*/ 67001 h 331735"/>
              <a:gd name="connsiteX2" fmla="*/ 124245 w 190207"/>
              <a:gd name="connsiteY2" fmla="*/ 101198 h 331735"/>
              <a:gd name="connsiteX3" fmla="*/ 70001 w 190207"/>
              <a:gd name="connsiteY3" fmla="*/ 153505 h 331735"/>
              <a:gd name="connsiteX4" fmla="*/ 259 w 190207"/>
              <a:gd name="connsiteY4" fmla="*/ 85700 h 331735"/>
              <a:gd name="connsiteX5" fmla="*/ 79687 w 190207"/>
              <a:gd name="connsiteY5" fmla="*/ 459 h 331735"/>
              <a:gd name="connsiteX6" fmla="*/ 190199 w 190207"/>
              <a:gd name="connsiteY6" fmla="*/ 95349 h 331735"/>
              <a:gd name="connsiteX7" fmla="*/ 85499 w 190207"/>
              <a:gd name="connsiteY7" fmla="*/ 271679 h 331735"/>
              <a:gd name="connsiteX8" fmla="*/ 79687 w 190207"/>
              <a:gd name="connsiteY8" fmla="*/ 331735 h 331735"/>
              <a:gd name="connsiteX0" fmla="*/ 73212 w 190207"/>
              <a:gd name="connsiteY0" fmla="*/ 42413 h 331735"/>
              <a:gd name="connsiteX1" fmla="*/ 104064 w 190207"/>
              <a:gd name="connsiteY1" fmla="*/ 67001 h 331735"/>
              <a:gd name="connsiteX2" fmla="*/ 124245 w 190207"/>
              <a:gd name="connsiteY2" fmla="*/ 101198 h 331735"/>
              <a:gd name="connsiteX3" fmla="*/ 70001 w 190207"/>
              <a:gd name="connsiteY3" fmla="*/ 153505 h 331735"/>
              <a:gd name="connsiteX4" fmla="*/ 259 w 190207"/>
              <a:gd name="connsiteY4" fmla="*/ 85700 h 331735"/>
              <a:gd name="connsiteX5" fmla="*/ 79687 w 190207"/>
              <a:gd name="connsiteY5" fmla="*/ 459 h 331735"/>
              <a:gd name="connsiteX6" fmla="*/ 190199 w 190207"/>
              <a:gd name="connsiteY6" fmla="*/ 95349 h 331735"/>
              <a:gd name="connsiteX7" fmla="*/ 85499 w 190207"/>
              <a:gd name="connsiteY7" fmla="*/ 271679 h 331735"/>
              <a:gd name="connsiteX8" fmla="*/ 79687 w 190207"/>
              <a:gd name="connsiteY8" fmla="*/ 331735 h 331735"/>
              <a:gd name="connsiteX0" fmla="*/ 73212 w 190207"/>
              <a:gd name="connsiteY0" fmla="*/ 42413 h 331735"/>
              <a:gd name="connsiteX1" fmla="*/ 104064 w 190207"/>
              <a:gd name="connsiteY1" fmla="*/ 67001 h 331735"/>
              <a:gd name="connsiteX2" fmla="*/ 124245 w 190207"/>
              <a:gd name="connsiteY2" fmla="*/ 101198 h 331735"/>
              <a:gd name="connsiteX3" fmla="*/ 70001 w 190207"/>
              <a:gd name="connsiteY3" fmla="*/ 153505 h 331735"/>
              <a:gd name="connsiteX4" fmla="*/ 259 w 190207"/>
              <a:gd name="connsiteY4" fmla="*/ 85700 h 331735"/>
              <a:gd name="connsiteX5" fmla="*/ 79687 w 190207"/>
              <a:gd name="connsiteY5" fmla="*/ 459 h 331735"/>
              <a:gd name="connsiteX6" fmla="*/ 190199 w 190207"/>
              <a:gd name="connsiteY6" fmla="*/ 95349 h 331735"/>
              <a:gd name="connsiteX7" fmla="*/ 85499 w 190207"/>
              <a:gd name="connsiteY7" fmla="*/ 271679 h 331735"/>
              <a:gd name="connsiteX8" fmla="*/ 79687 w 190207"/>
              <a:gd name="connsiteY8" fmla="*/ 331735 h 331735"/>
              <a:gd name="connsiteX0" fmla="*/ 73212 w 190207"/>
              <a:gd name="connsiteY0" fmla="*/ 42413 h 331735"/>
              <a:gd name="connsiteX1" fmla="*/ 104064 w 190207"/>
              <a:gd name="connsiteY1" fmla="*/ 67001 h 331735"/>
              <a:gd name="connsiteX2" fmla="*/ 124245 w 190207"/>
              <a:gd name="connsiteY2" fmla="*/ 101198 h 331735"/>
              <a:gd name="connsiteX3" fmla="*/ 70001 w 190207"/>
              <a:gd name="connsiteY3" fmla="*/ 153505 h 331735"/>
              <a:gd name="connsiteX4" fmla="*/ 259 w 190207"/>
              <a:gd name="connsiteY4" fmla="*/ 85700 h 331735"/>
              <a:gd name="connsiteX5" fmla="*/ 79687 w 190207"/>
              <a:gd name="connsiteY5" fmla="*/ 459 h 331735"/>
              <a:gd name="connsiteX6" fmla="*/ 190199 w 190207"/>
              <a:gd name="connsiteY6" fmla="*/ 95349 h 331735"/>
              <a:gd name="connsiteX7" fmla="*/ 85499 w 190207"/>
              <a:gd name="connsiteY7" fmla="*/ 271679 h 331735"/>
              <a:gd name="connsiteX8" fmla="*/ 79687 w 190207"/>
              <a:gd name="connsiteY8" fmla="*/ 331735 h 331735"/>
              <a:gd name="connsiteX0" fmla="*/ 73212 w 190207"/>
              <a:gd name="connsiteY0" fmla="*/ 42413 h 331735"/>
              <a:gd name="connsiteX1" fmla="*/ 124245 w 190207"/>
              <a:gd name="connsiteY1" fmla="*/ 101198 h 331735"/>
              <a:gd name="connsiteX2" fmla="*/ 70001 w 190207"/>
              <a:gd name="connsiteY2" fmla="*/ 153505 h 331735"/>
              <a:gd name="connsiteX3" fmla="*/ 259 w 190207"/>
              <a:gd name="connsiteY3" fmla="*/ 85700 h 331735"/>
              <a:gd name="connsiteX4" fmla="*/ 79687 w 190207"/>
              <a:gd name="connsiteY4" fmla="*/ 459 h 331735"/>
              <a:gd name="connsiteX5" fmla="*/ 190199 w 190207"/>
              <a:gd name="connsiteY5" fmla="*/ 95349 h 331735"/>
              <a:gd name="connsiteX6" fmla="*/ 85499 w 190207"/>
              <a:gd name="connsiteY6" fmla="*/ 271679 h 331735"/>
              <a:gd name="connsiteX7" fmla="*/ 79687 w 190207"/>
              <a:gd name="connsiteY7" fmla="*/ 331735 h 331735"/>
              <a:gd name="connsiteX0" fmla="*/ 87499 w 190207"/>
              <a:gd name="connsiteY0" fmla="*/ 59876 h 331735"/>
              <a:gd name="connsiteX1" fmla="*/ 124245 w 190207"/>
              <a:gd name="connsiteY1" fmla="*/ 101198 h 331735"/>
              <a:gd name="connsiteX2" fmla="*/ 70001 w 190207"/>
              <a:gd name="connsiteY2" fmla="*/ 153505 h 331735"/>
              <a:gd name="connsiteX3" fmla="*/ 259 w 190207"/>
              <a:gd name="connsiteY3" fmla="*/ 85700 h 331735"/>
              <a:gd name="connsiteX4" fmla="*/ 79687 w 190207"/>
              <a:gd name="connsiteY4" fmla="*/ 459 h 331735"/>
              <a:gd name="connsiteX5" fmla="*/ 190199 w 190207"/>
              <a:gd name="connsiteY5" fmla="*/ 95349 h 331735"/>
              <a:gd name="connsiteX6" fmla="*/ 85499 w 190207"/>
              <a:gd name="connsiteY6" fmla="*/ 271679 h 331735"/>
              <a:gd name="connsiteX7" fmla="*/ 79687 w 190207"/>
              <a:gd name="connsiteY7" fmla="*/ 331735 h 331735"/>
              <a:gd name="connsiteX0" fmla="*/ 87499 w 190207"/>
              <a:gd name="connsiteY0" fmla="*/ 59876 h 331735"/>
              <a:gd name="connsiteX1" fmla="*/ 124245 w 190207"/>
              <a:gd name="connsiteY1" fmla="*/ 101198 h 331735"/>
              <a:gd name="connsiteX2" fmla="*/ 70001 w 190207"/>
              <a:gd name="connsiteY2" fmla="*/ 153505 h 331735"/>
              <a:gd name="connsiteX3" fmla="*/ 259 w 190207"/>
              <a:gd name="connsiteY3" fmla="*/ 85700 h 331735"/>
              <a:gd name="connsiteX4" fmla="*/ 79687 w 190207"/>
              <a:gd name="connsiteY4" fmla="*/ 459 h 331735"/>
              <a:gd name="connsiteX5" fmla="*/ 190199 w 190207"/>
              <a:gd name="connsiteY5" fmla="*/ 95349 h 331735"/>
              <a:gd name="connsiteX6" fmla="*/ 85499 w 190207"/>
              <a:gd name="connsiteY6" fmla="*/ 271679 h 331735"/>
              <a:gd name="connsiteX7" fmla="*/ 79687 w 190207"/>
              <a:gd name="connsiteY7" fmla="*/ 331735 h 331735"/>
              <a:gd name="connsiteX0" fmla="*/ 79562 w 190207"/>
              <a:gd name="connsiteY0" fmla="*/ 67813 h 331735"/>
              <a:gd name="connsiteX1" fmla="*/ 124245 w 190207"/>
              <a:gd name="connsiteY1" fmla="*/ 101198 h 331735"/>
              <a:gd name="connsiteX2" fmla="*/ 70001 w 190207"/>
              <a:gd name="connsiteY2" fmla="*/ 153505 h 331735"/>
              <a:gd name="connsiteX3" fmla="*/ 259 w 190207"/>
              <a:gd name="connsiteY3" fmla="*/ 85700 h 331735"/>
              <a:gd name="connsiteX4" fmla="*/ 79687 w 190207"/>
              <a:gd name="connsiteY4" fmla="*/ 459 h 331735"/>
              <a:gd name="connsiteX5" fmla="*/ 190199 w 190207"/>
              <a:gd name="connsiteY5" fmla="*/ 95349 h 331735"/>
              <a:gd name="connsiteX6" fmla="*/ 85499 w 190207"/>
              <a:gd name="connsiteY6" fmla="*/ 271679 h 331735"/>
              <a:gd name="connsiteX7" fmla="*/ 79687 w 190207"/>
              <a:gd name="connsiteY7" fmla="*/ 331735 h 331735"/>
              <a:gd name="connsiteX0" fmla="*/ 79562 w 190207"/>
              <a:gd name="connsiteY0" fmla="*/ 67813 h 331735"/>
              <a:gd name="connsiteX1" fmla="*/ 124245 w 190207"/>
              <a:gd name="connsiteY1" fmla="*/ 101198 h 331735"/>
              <a:gd name="connsiteX2" fmla="*/ 70001 w 190207"/>
              <a:gd name="connsiteY2" fmla="*/ 153505 h 331735"/>
              <a:gd name="connsiteX3" fmla="*/ 259 w 190207"/>
              <a:gd name="connsiteY3" fmla="*/ 85700 h 331735"/>
              <a:gd name="connsiteX4" fmla="*/ 79687 w 190207"/>
              <a:gd name="connsiteY4" fmla="*/ 459 h 331735"/>
              <a:gd name="connsiteX5" fmla="*/ 190199 w 190207"/>
              <a:gd name="connsiteY5" fmla="*/ 95349 h 331735"/>
              <a:gd name="connsiteX6" fmla="*/ 85499 w 190207"/>
              <a:gd name="connsiteY6" fmla="*/ 271679 h 331735"/>
              <a:gd name="connsiteX7" fmla="*/ 79687 w 190207"/>
              <a:gd name="connsiteY7" fmla="*/ 331735 h 331735"/>
              <a:gd name="connsiteX0" fmla="*/ 79562 w 190207"/>
              <a:gd name="connsiteY0" fmla="*/ 67813 h 319035"/>
              <a:gd name="connsiteX1" fmla="*/ 124245 w 190207"/>
              <a:gd name="connsiteY1" fmla="*/ 101198 h 319035"/>
              <a:gd name="connsiteX2" fmla="*/ 70001 w 190207"/>
              <a:gd name="connsiteY2" fmla="*/ 153505 h 319035"/>
              <a:gd name="connsiteX3" fmla="*/ 259 w 190207"/>
              <a:gd name="connsiteY3" fmla="*/ 85700 h 319035"/>
              <a:gd name="connsiteX4" fmla="*/ 79687 w 190207"/>
              <a:gd name="connsiteY4" fmla="*/ 459 h 319035"/>
              <a:gd name="connsiteX5" fmla="*/ 190199 w 190207"/>
              <a:gd name="connsiteY5" fmla="*/ 95349 h 319035"/>
              <a:gd name="connsiteX6" fmla="*/ 85499 w 190207"/>
              <a:gd name="connsiteY6" fmla="*/ 271679 h 319035"/>
              <a:gd name="connsiteX7" fmla="*/ 65400 w 190207"/>
              <a:gd name="connsiteY7" fmla="*/ 319035 h 319035"/>
              <a:gd name="connsiteX0" fmla="*/ 79562 w 190207"/>
              <a:gd name="connsiteY0" fmla="*/ 67813 h 319035"/>
              <a:gd name="connsiteX1" fmla="*/ 124245 w 190207"/>
              <a:gd name="connsiteY1" fmla="*/ 101198 h 319035"/>
              <a:gd name="connsiteX2" fmla="*/ 70001 w 190207"/>
              <a:gd name="connsiteY2" fmla="*/ 153505 h 319035"/>
              <a:gd name="connsiteX3" fmla="*/ 259 w 190207"/>
              <a:gd name="connsiteY3" fmla="*/ 85700 h 319035"/>
              <a:gd name="connsiteX4" fmla="*/ 79687 w 190207"/>
              <a:gd name="connsiteY4" fmla="*/ 459 h 319035"/>
              <a:gd name="connsiteX5" fmla="*/ 190199 w 190207"/>
              <a:gd name="connsiteY5" fmla="*/ 95349 h 319035"/>
              <a:gd name="connsiteX6" fmla="*/ 85499 w 190207"/>
              <a:gd name="connsiteY6" fmla="*/ 271679 h 319035"/>
              <a:gd name="connsiteX7" fmla="*/ 65400 w 190207"/>
              <a:gd name="connsiteY7" fmla="*/ 319035 h 319035"/>
              <a:gd name="connsiteX0" fmla="*/ 79562 w 190261"/>
              <a:gd name="connsiteY0" fmla="*/ 67786 h 319008"/>
              <a:gd name="connsiteX1" fmla="*/ 124245 w 190261"/>
              <a:gd name="connsiteY1" fmla="*/ 101171 h 319008"/>
              <a:gd name="connsiteX2" fmla="*/ 70001 w 190261"/>
              <a:gd name="connsiteY2" fmla="*/ 153478 h 319008"/>
              <a:gd name="connsiteX3" fmla="*/ 259 w 190261"/>
              <a:gd name="connsiteY3" fmla="*/ 85673 h 319008"/>
              <a:gd name="connsiteX4" fmla="*/ 79687 w 190261"/>
              <a:gd name="connsiteY4" fmla="*/ 432 h 319008"/>
              <a:gd name="connsiteX5" fmla="*/ 190199 w 190261"/>
              <a:gd name="connsiteY5" fmla="*/ 95322 h 319008"/>
              <a:gd name="connsiteX6" fmla="*/ 95024 w 190261"/>
              <a:gd name="connsiteY6" fmla="*/ 247840 h 319008"/>
              <a:gd name="connsiteX7" fmla="*/ 65400 w 190261"/>
              <a:gd name="connsiteY7" fmla="*/ 319008 h 319008"/>
              <a:gd name="connsiteX0" fmla="*/ 79562 w 190260"/>
              <a:gd name="connsiteY0" fmla="*/ 67786 h 319008"/>
              <a:gd name="connsiteX1" fmla="*/ 124245 w 190260"/>
              <a:gd name="connsiteY1" fmla="*/ 101171 h 319008"/>
              <a:gd name="connsiteX2" fmla="*/ 70001 w 190260"/>
              <a:gd name="connsiteY2" fmla="*/ 153478 h 319008"/>
              <a:gd name="connsiteX3" fmla="*/ 259 w 190260"/>
              <a:gd name="connsiteY3" fmla="*/ 85673 h 319008"/>
              <a:gd name="connsiteX4" fmla="*/ 79687 w 190260"/>
              <a:gd name="connsiteY4" fmla="*/ 432 h 319008"/>
              <a:gd name="connsiteX5" fmla="*/ 190199 w 190260"/>
              <a:gd name="connsiteY5" fmla="*/ 95322 h 319008"/>
              <a:gd name="connsiteX6" fmla="*/ 95024 w 190260"/>
              <a:gd name="connsiteY6" fmla="*/ 247840 h 319008"/>
              <a:gd name="connsiteX7" fmla="*/ 73337 w 190260"/>
              <a:gd name="connsiteY7" fmla="*/ 319008 h 319008"/>
              <a:gd name="connsiteX0" fmla="*/ 79562 w 190204"/>
              <a:gd name="connsiteY0" fmla="*/ 68100 h 319322"/>
              <a:gd name="connsiteX1" fmla="*/ 124245 w 190204"/>
              <a:gd name="connsiteY1" fmla="*/ 101485 h 319322"/>
              <a:gd name="connsiteX2" fmla="*/ 70001 w 190204"/>
              <a:gd name="connsiteY2" fmla="*/ 153792 h 319322"/>
              <a:gd name="connsiteX3" fmla="*/ 259 w 190204"/>
              <a:gd name="connsiteY3" fmla="*/ 85987 h 319322"/>
              <a:gd name="connsiteX4" fmla="*/ 79687 w 190204"/>
              <a:gd name="connsiteY4" fmla="*/ 746 h 319322"/>
              <a:gd name="connsiteX5" fmla="*/ 190199 w 190204"/>
              <a:gd name="connsiteY5" fmla="*/ 95636 h 319322"/>
              <a:gd name="connsiteX6" fmla="*/ 95024 w 190204"/>
              <a:gd name="connsiteY6" fmla="*/ 248154 h 319322"/>
              <a:gd name="connsiteX7" fmla="*/ 73337 w 190204"/>
              <a:gd name="connsiteY7" fmla="*/ 319322 h 31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204" h="319322">
                <a:moveTo>
                  <a:pt x="79562" y="68100"/>
                </a:moveTo>
                <a:cubicBezTo>
                  <a:pt x="106069" y="61297"/>
                  <a:pt x="124780" y="82970"/>
                  <a:pt x="124245" y="101485"/>
                </a:cubicBezTo>
                <a:cubicBezTo>
                  <a:pt x="123710" y="120000"/>
                  <a:pt x="109915" y="150600"/>
                  <a:pt x="70001" y="153792"/>
                </a:cubicBezTo>
                <a:cubicBezTo>
                  <a:pt x="30087" y="156984"/>
                  <a:pt x="-3281" y="128821"/>
                  <a:pt x="259" y="85987"/>
                </a:cubicBezTo>
                <a:cubicBezTo>
                  <a:pt x="3799" y="43153"/>
                  <a:pt x="24929" y="6838"/>
                  <a:pt x="79687" y="746"/>
                </a:cubicBezTo>
                <a:cubicBezTo>
                  <a:pt x="134445" y="-5346"/>
                  <a:pt x="190818" y="25826"/>
                  <a:pt x="190199" y="95636"/>
                </a:cubicBezTo>
                <a:cubicBezTo>
                  <a:pt x="189580" y="165446"/>
                  <a:pt x="114501" y="210873"/>
                  <a:pt x="95024" y="248154"/>
                </a:cubicBezTo>
                <a:cubicBezTo>
                  <a:pt x="75547" y="285435"/>
                  <a:pt x="73849" y="301536"/>
                  <a:pt x="73337" y="319322"/>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Freeform 10">
            <a:extLst>
              <a:ext uri="{FF2B5EF4-FFF2-40B4-BE49-F238E27FC236}">
                <a16:creationId xmlns:a16="http://schemas.microsoft.com/office/drawing/2014/main" id="{3F929A7D-69B5-44AA-9126-A430CF023412}"/>
              </a:ext>
            </a:extLst>
          </p:cNvPr>
          <p:cNvSpPr/>
          <p:nvPr/>
        </p:nvSpPr>
        <p:spPr>
          <a:xfrm>
            <a:off x="5562600" y="4711700"/>
            <a:ext cx="439738" cy="107950"/>
          </a:xfrm>
          <a:custGeom>
            <a:avLst/>
            <a:gdLst>
              <a:gd name="connsiteX0" fmla="*/ 132 w 727825"/>
              <a:gd name="connsiteY0" fmla="*/ 151161 h 258621"/>
              <a:gd name="connsiteX1" fmla="*/ 357941 w 727825"/>
              <a:gd name="connsiteY1" fmla="*/ 87 h 258621"/>
              <a:gd name="connsiteX2" fmla="*/ 727677 w 727825"/>
              <a:gd name="connsiteY2" fmla="*/ 131283 h 258621"/>
              <a:gd name="connsiteX3" fmla="*/ 397698 w 727825"/>
              <a:gd name="connsiteY3" fmla="*/ 258504 h 258621"/>
              <a:gd name="connsiteX4" fmla="*/ 132 w 727825"/>
              <a:gd name="connsiteY4" fmla="*/ 151161 h 258621"/>
              <a:gd name="connsiteX0" fmla="*/ 132 w 727825"/>
              <a:gd name="connsiteY0" fmla="*/ 151161 h 258621"/>
              <a:gd name="connsiteX1" fmla="*/ 357941 w 727825"/>
              <a:gd name="connsiteY1" fmla="*/ 87 h 258621"/>
              <a:gd name="connsiteX2" fmla="*/ 727677 w 727825"/>
              <a:gd name="connsiteY2" fmla="*/ 131283 h 258621"/>
              <a:gd name="connsiteX3" fmla="*/ 397698 w 727825"/>
              <a:gd name="connsiteY3" fmla="*/ 258504 h 258621"/>
              <a:gd name="connsiteX4" fmla="*/ 132 w 727825"/>
              <a:gd name="connsiteY4" fmla="*/ 151161 h 258621"/>
              <a:gd name="connsiteX0" fmla="*/ 132 w 727677"/>
              <a:gd name="connsiteY0" fmla="*/ 151161 h 258621"/>
              <a:gd name="connsiteX1" fmla="*/ 357941 w 727677"/>
              <a:gd name="connsiteY1" fmla="*/ 87 h 258621"/>
              <a:gd name="connsiteX2" fmla="*/ 727677 w 727677"/>
              <a:gd name="connsiteY2" fmla="*/ 131283 h 258621"/>
              <a:gd name="connsiteX3" fmla="*/ 397698 w 727677"/>
              <a:gd name="connsiteY3" fmla="*/ 258504 h 258621"/>
              <a:gd name="connsiteX4" fmla="*/ 132 w 727677"/>
              <a:gd name="connsiteY4" fmla="*/ 151161 h 258621"/>
              <a:gd name="connsiteX0" fmla="*/ 132 w 727677"/>
              <a:gd name="connsiteY0" fmla="*/ 151145 h 258605"/>
              <a:gd name="connsiteX1" fmla="*/ 357941 w 727677"/>
              <a:gd name="connsiteY1" fmla="*/ 71 h 258605"/>
              <a:gd name="connsiteX2" fmla="*/ 727677 w 727677"/>
              <a:gd name="connsiteY2" fmla="*/ 131267 h 258605"/>
              <a:gd name="connsiteX3" fmla="*/ 397698 w 727677"/>
              <a:gd name="connsiteY3" fmla="*/ 258488 h 258605"/>
              <a:gd name="connsiteX4" fmla="*/ 132 w 727677"/>
              <a:gd name="connsiteY4" fmla="*/ 151145 h 258605"/>
              <a:gd name="connsiteX0" fmla="*/ 4966 w 732511"/>
              <a:gd name="connsiteY0" fmla="*/ 151145 h 258827"/>
              <a:gd name="connsiteX1" fmla="*/ 362775 w 732511"/>
              <a:gd name="connsiteY1" fmla="*/ 71 h 258827"/>
              <a:gd name="connsiteX2" fmla="*/ 732511 w 732511"/>
              <a:gd name="connsiteY2" fmla="*/ 131267 h 258827"/>
              <a:gd name="connsiteX3" fmla="*/ 402532 w 732511"/>
              <a:gd name="connsiteY3" fmla="*/ 258488 h 258827"/>
              <a:gd name="connsiteX4" fmla="*/ 4966 w 732511"/>
              <a:gd name="connsiteY4" fmla="*/ 151145 h 258827"/>
              <a:gd name="connsiteX0" fmla="*/ 5 w 727550"/>
              <a:gd name="connsiteY0" fmla="*/ 151145 h 258827"/>
              <a:gd name="connsiteX1" fmla="*/ 357814 w 727550"/>
              <a:gd name="connsiteY1" fmla="*/ 71 h 258827"/>
              <a:gd name="connsiteX2" fmla="*/ 727550 w 727550"/>
              <a:gd name="connsiteY2" fmla="*/ 131267 h 258827"/>
              <a:gd name="connsiteX3" fmla="*/ 397571 w 727550"/>
              <a:gd name="connsiteY3" fmla="*/ 258488 h 258827"/>
              <a:gd name="connsiteX4" fmla="*/ 5 w 727550"/>
              <a:gd name="connsiteY4" fmla="*/ 151145 h 258827"/>
              <a:gd name="connsiteX0" fmla="*/ 5 w 727550"/>
              <a:gd name="connsiteY0" fmla="*/ 151145 h 258827"/>
              <a:gd name="connsiteX1" fmla="*/ 357814 w 727550"/>
              <a:gd name="connsiteY1" fmla="*/ 71 h 258827"/>
              <a:gd name="connsiteX2" fmla="*/ 727550 w 727550"/>
              <a:gd name="connsiteY2" fmla="*/ 131267 h 258827"/>
              <a:gd name="connsiteX3" fmla="*/ 397571 w 727550"/>
              <a:gd name="connsiteY3" fmla="*/ 258488 h 258827"/>
              <a:gd name="connsiteX4" fmla="*/ 5 w 727550"/>
              <a:gd name="connsiteY4" fmla="*/ 151145 h 258827"/>
              <a:gd name="connsiteX0" fmla="*/ 5 w 727550"/>
              <a:gd name="connsiteY0" fmla="*/ 151145 h 258827"/>
              <a:gd name="connsiteX1" fmla="*/ 357814 w 727550"/>
              <a:gd name="connsiteY1" fmla="*/ 71 h 258827"/>
              <a:gd name="connsiteX2" fmla="*/ 727550 w 727550"/>
              <a:gd name="connsiteY2" fmla="*/ 131267 h 258827"/>
              <a:gd name="connsiteX3" fmla="*/ 397571 w 727550"/>
              <a:gd name="connsiteY3" fmla="*/ 258488 h 258827"/>
              <a:gd name="connsiteX4" fmla="*/ 5 w 727550"/>
              <a:gd name="connsiteY4" fmla="*/ 151145 h 258827"/>
              <a:gd name="connsiteX0" fmla="*/ 0 w 727545"/>
              <a:gd name="connsiteY0" fmla="*/ 151145 h 258650"/>
              <a:gd name="connsiteX1" fmla="*/ 357809 w 727545"/>
              <a:gd name="connsiteY1" fmla="*/ 71 h 258650"/>
              <a:gd name="connsiteX2" fmla="*/ 727545 w 727545"/>
              <a:gd name="connsiteY2" fmla="*/ 131267 h 258650"/>
              <a:gd name="connsiteX3" fmla="*/ 397566 w 727545"/>
              <a:gd name="connsiteY3" fmla="*/ 258488 h 258650"/>
              <a:gd name="connsiteX4" fmla="*/ 0 w 727545"/>
              <a:gd name="connsiteY4" fmla="*/ 151145 h 258650"/>
              <a:gd name="connsiteX0" fmla="*/ 0 w 727545"/>
              <a:gd name="connsiteY0" fmla="*/ 151145 h 258650"/>
              <a:gd name="connsiteX1" fmla="*/ 357809 w 727545"/>
              <a:gd name="connsiteY1" fmla="*/ 71 h 258650"/>
              <a:gd name="connsiteX2" fmla="*/ 727545 w 727545"/>
              <a:gd name="connsiteY2" fmla="*/ 131267 h 258650"/>
              <a:gd name="connsiteX3" fmla="*/ 397566 w 727545"/>
              <a:gd name="connsiteY3" fmla="*/ 258488 h 258650"/>
              <a:gd name="connsiteX4" fmla="*/ 0 w 727545"/>
              <a:gd name="connsiteY4" fmla="*/ 151145 h 258650"/>
              <a:gd name="connsiteX0" fmla="*/ 0 w 727545"/>
              <a:gd name="connsiteY0" fmla="*/ 151145 h 258574"/>
              <a:gd name="connsiteX1" fmla="*/ 357809 w 727545"/>
              <a:gd name="connsiteY1" fmla="*/ 71 h 258574"/>
              <a:gd name="connsiteX2" fmla="*/ 727545 w 727545"/>
              <a:gd name="connsiteY2" fmla="*/ 131267 h 258574"/>
              <a:gd name="connsiteX3" fmla="*/ 397566 w 727545"/>
              <a:gd name="connsiteY3" fmla="*/ 258488 h 258574"/>
              <a:gd name="connsiteX4" fmla="*/ 0 w 727545"/>
              <a:gd name="connsiteY4" fmla="*/ 151145 h 258574"/>
              <a:gd name="connsiteX0" fmla="*/ 0 w 727545"/>
              <a:gd name="connsiteY0" fmla="*/ 151145 h 258574"/>
              <a:gd name="connsiteX1" fmla="*/ 357809 w 727545"/>
              <a:gd name="connsiteY1" fmla="*/ 71 h 258574"/>
              <a:gd name="connsiteX2" fmla="*/ 727545 w 727545"/>
              <a:gd name="connsiteY2" fmla="*/ 131267 h 258574"/>
              <a:gd name="connsiteX3" fmla="*/ 397566 w 727545"/>
              <a:gd name="connsiteY3" fmla="*/ 258488 h 258574"/>
              <a:gd name="connsiteX4" fmla="*/ 0 w 727545"/>
              <a:gd name="connsiteY4" fmla="*/ 151145 h 258574"/>
              <a:gd name="connsiteX0" fmla="*/ 0 w 727545"/>
              <a:gd name="connsiteY0" fmla="*/ 151145 h 258574"/>
              <a:gd name="connsiteX1" fmla="*/ 357809 w 727545"/>
              <a:gd name="connsiteY1" fmla="*/ 71 h 258574"/>
              <a:gd name="connsiteX2" fmla="*/ 727545 w 727545"/>
              <a:gd name="connsiteY2" fmla="*/ 131267 h 258574"/>
              <a:gd name="connsiteX3" fmla="*/ 397566 w 727545"/>
              <a:gd name="connsiteY3" fmla="*/ 258488 h 258574"/>
              <a:gd name="connsiteX4" fmla="*/ 0 w 727545"/>
              <a:gd name="connsiteY4" fmla="*/ 151145 h 258574"/>
              <a:gd name="connsiteX0" fmla="*/ 0 w 727545"/>
              <a:gd name="connsiteY0" fmla="*/ 151141 h 258570"/>
              <a:gd name="connsiteX1" fmla="*/ 357809 w 727545"/>
              <a:gd name="connsiteY1" fmla="*/ 67 h 258570"/>
              <a:gd name="connsiteX2" fmla="*/ 727545 w 727545"/>
              <a:gd name="connsiteY2" fmla="*/ 131263 h 258570"/>
              <a:gd name="connsiteX3" fmla="*/ 397566 w 727545"/>
              <a:gd name="connsiteY3" fmla="*/ 258484 h 258570"/>
              <a:gd name="connsiteX4" fmla="*/ 0 w 727545"/>
              <a:gd name="connsiteY4" fmla="*/ 151141 h 258570"/>
              <a:gd name="connsiteX0" fmla="*/ 0 w 727545"/>
              <a:gd name="connsiteY0" fmla="*/ 151141 h 258570"/>
              <a:gd name="connsiteX1" fmla="*/ 357809 w 727545"/>
              <a:gd name="connsiteY1" fmla="*/ 67 h 258570"/>
              <a:gd name="connsiteX2" fmla="*/ 727545 w 727545"/>
              <a:gd name="connsiteY2" fmla="*/ 131263 h 258570"/>
              <a:gd name="connsiteX3" fmla="*/ 397566 w 727545"/>
              <a:gd name="connsiteY3" fmla="*/ 258484 h 258570"/>
              <a:gd name="connsiteX4" fmla="*/ 0 w 727545"/>
              <a:gd name="connsiteY4" fmla="*/ 151141 h 258570"/>
              <a:gd name="connsiteX0" fmla="*/ 0 w 727545"/>
              <a:gd name="connsiteY0" fmla="*/ 151141 h 256901"/>
              <a:gd name="connsiteX1" fmla="*/ 357809 w 727545"/>
              <a:gd name="connsiteY1" fmla="*/ 67 h 256901"/>
              <a:gd name="connsiteX2" fmla="*/ 727545 w 727545"/>
              <a:gd name="connsiteY2" fmla="*/ 131263 h 256901"/>
              <a:gd name="connsiteX3" fmla="*/ 369147 w 727545"/>
              <a:gd name="connsiteY3" fmla="*/ 256813 h 256901"/>
              <a:gd name="connsiteX4" fmla="*/ 0 w 727545"/>
              <a:gd name="connsiteY4" fmla="*/ 151141 h 256901"/>
              <a:gd name="connsiteX0" fmla="*/ 0 w 727545"/>
              <a:gd name="connsiteY0" fmla="*/ 151090 h 256850"/>
              <a:gd name="connsiteX1" fmla="*/ 357809 w 727545"/>
              <a:gd name="connsiteY1" fmla="*/ 16 h 256850"/>
              <a:gd name="connsiteX2" fmla="*/ 727545 w 727545"/>
              <a:gd name="connsiteY2" fmla="*/ 131212 h 256850"/>
              <a:gd name="connsiteX3" fmla="*/ 369147 w 727545"/>
              <a:gd name="connsiteY3" fmla="*/ 256762 h 256850"/>
              <a:gd name="connsiteX4" fmla="*/ 0 w 727545"/>
              <a:gd name="connsiteY4" fmla="*/ 151090 h 256850"/>
              <a:gd name="connsiteX0" fmla="*/ 0 w 727545"/>
              <a:gd name="connsiteY0" fmla="*/ 151090 h 256850"/>
              <a:gd name="connsiteX1" fmla="*/ 357809 w 727545"/>
              <a:gd name="connsiteY1" fmla="*/ 16 h 256850"/>
              <a:gd name="connsiteX2" fmla="*/ 727545 w 727545"/>
              <a:gd name="connsiteY2" fmla="*/ 131212 h 256850"/>
              <a:gd name="connsiteX3" fmla="*/ 369147 w 727545"/>
              <a:gd name="connsiteY3" fmla="*/ 256762 h 256850"/>
              <a:gd name="connsiteX4" fmla="*/ 0 w 727545"/>
              <a:gd name="connsiteY4" fmla="*/ 151090 h 256850"/>
              <a:gd name="connsiteX0" fmla="*/ 0 w 727545"/>
              <a:gd name="connsiteY0" fmla="*/ 151090 h 256850"/>
              <a:gd name="connsiteX1" fmla="*/ 357809 w 727545"/>
              <a:gd name="connsiteY1" fmla="*/ 16 h 256850"/>
              <a:gd name="connsiteX2" fmla="*/ 727545 w 727545"/>
              <a:gd name="connsiteY2" fmla="*/ 131212 h 256850"/>
              <a:gd name="connsiteX3" fmla="*/ 369147 w 727545"/>
              <a:gd name="connsiteY3" fmla="*/ 256762 h 256850"/>
              <a:gd name="connsiteX4" fmla="*/ 0 w 727545"/>
              <a:gd name="connsiteY4" fmla="*/ 151090 h 256850"/>
              <a:gd name="connsiteX0" fmla="*/ 0 w 727545"/>
              <a:gd name="connsiteY0" fmla="*/ 151329 h 257089"/>
              <a:gd name="connsiteX1" fmla="*/ 357809 w 727545"/>
              <a:gd name="connsiteY1" fmla="*/ 255 h 257089"/>
              <a:gd name="connsiteX2" fmla="*/ 727545 w 727545"/>
              <a:gd name="connsiteY2" fmla="*/ 131451 h 257089"/>
              <a:gd name="connsiteX3" fmla="*/ 369147 w 727545"/>
              <a:gd name="connsiteY3" fmla="*/ 257001 h 257089"/>
              <a:gd name="connsiteX4" fmla="*/ 0 w 727545"/>
              <a:gd name="connsiteY4" fmla="*/ 151329 h 257089"/>
              <a:gd name="connsiteX0" fmla="*/ 0 w 727545"/>
              <a:gd name="connsiteY0" fmla="*/ 136034 h 256755"/>
              <a:gd name="connsiteX1" fmla="*/ 357809 w 727545"/>
              <a:gd name="connsiteY1" fmla="*/ 5 h 256755"/>
              <a:gd name="connsiteX2" fmla="*/ 727545 w 727545"/>
              <a:gd name="connsiteY2" fmla="*/ 131201 h 256755"/>
              <a:gd name="connsiteX3" fmla="*/ 369147 w 727545"/>
              <a:gd name="connsiteY3" fmla="*/ 256751 h 256755"/>
              <a:gd name="connsiteX4" fmla="*/ 0 w 727545"/>
              <a:gd name="connsiteY4" fmla="*/ 136034 h 256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545" h="256755">
                <a:moveTo>
                  <a:pt x="0" y="136034"/>
                </a:moveTo>
                <a:cubicBezTo>
                  <a:pt x="140750" y="123195"/>
                  <a:pt x="236552" y="810"/>
                  <a:pt x="357809" y="5"/>
                </a:cubicBezTo>
                <a:cubicBezTo>
                  <a:pt x="479066" y="-800"/>
                  <a:pt x="587011" y="118673"/>
                  <a:pt x="727545" y="131201"/>
                </a:cubicBezTo>
                <a:cubicBezTo>
                  <a:pt x="589377" y="139572"/>
                  <a:pt x="490404" y="255946"/>
                  <a:pt x="369147" y="256751"/>
                </a:cubicBezTo>
                <a:cubicBezTo>
                  <a:pt x="247890" y="257556"/>
                  <a:pt x="147176" y="153847"/>
                  <a:pt x="0" y="136034"/>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419" name="TextBox 6">
            <a:extLst>
              <a:ext uri="{FF2B5EF4-FFF2-40B4-BE49-F238E27FC236}">
                <a16:creationId xmlns:a16="http://schemas.microsoft.com/office/drawing/2014/main" id="{9B2E0540-1AEF-4021-8C84-68B1EBAD7ACF}"/>
              </a:ext>
            </a:extLst>
          </p:cNvPr>
          <p:cNvSpPr txBox="1">
            <a:spLocks noChangeArrowheads="1"/>
          </p:cNvSpPr>
          <p:nvPr/>
        </p:nvSpPr>
        <p:spPr bwMode="auto">
          <a:xfrm>
            <a:off x="4918075" y="5241925"/>
            <a:ext cx="11779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b="1">
                <a:latin typeface="Arial" panose="020B0604020202020204" pitchFamily="34" charset="0"/>
                <a:cs typeface="Arial" panose="020B0604020202020204" pitchFamily="34" charset="0"/>
              </a:rPr>
              <a:t>1/10    1/100</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9">
            <a:extLst>
              <a:ext uri="{FF2B5EF4-FFF2-40B4-BE49-F238E27FC236}">
                <a16:creationId xmlns:a16="http://schemas.microsoft.com/office/drawing/2014/main" id="{B94A2DA4-808C-4210-B78A-352C543B36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Box 1">
            <a:extLst>
              <a:ext uri="{FF2B5EF4-FFF2-40B4-BE49-F238E27FC236}">
                <a16:creationId xmlns:a16="http://schemas.microsoft.com/office/drawing/2014/main" id="{6DC18880-0A47-4260-A94E-5ECCB4301141}"/>
              </a:ext>
            </a:extLst>
          </p:cNvPr>
          <p:cNvSpPr txBox="1">
            <a:spLocks noChangeArrowheads="1"/>
          </p:cNvSpPr>
          <p:nvPr/>
        </p:nvSpPr>
        <p:spPr bwMode="auto">
          <a:xfrm>
            <a:off x="876300" y="1619250"/>
            <a:ext cx="76342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Roman fractions are very different from their whole numbers. Even though the Roman system used base ten, the Roman fractions were based on twelfths, or multiples or divisions of twelfths. The 1/12 fraction itself was </a:t>
            </a:r>
            <a:r>
              <a:rPr lang="en-US" altLang="en-US" sz="2400" i="1"/>
              <a:t>vncia,</a:t>
            </a:r>
            <a:r>
              <a:rPr lang="en-US" altLang="en-US" sz="2400"/>
              <a:t> from which we derive words like “inch” (1/12 of a foot) and “ounce” (1/12 of a troy pound). </a:t>
            </a:r>
          </a:p>
        </p:txBody>
      </p:sp>
      <p:pic>
        <p:nvPicPr>
          <p:cNvPr id="18436" name="Picture 4" descr="dot">
            <a:extLst>
              <a:ext uri="{FF2B5EF4-FFF2-40B4-BE49-F238E27FC236}">
                <a16:creationId xmlns:a16="http://schemas.microsoft.com/office/drawing/2014/main" id="{D83C7F4E-917E-4192-AFB2-E7BEFA23CC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6063" y="4394200"/>
            <a:ext cx="10477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6" descr="5 dots">
            <a:extLst>
              <a:ext uri="{FF2B5EF4-FFF2-40B4-BE49-F238E27FC236}">
                <a16:creationId xmlns:a16="http://schemas.microsoft.com/office/drawing/2014/main" id="{A508033B-F45F-47C6-A4F3-DC6E4CB59D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1138" y="5867400"/>
            <a:ext cx="2000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6" descr="2 dots">
            <a:extLst>
              <a:ext uri="{FF2B5EF4-FFF2-40B4-BE49-F238E27FC236}">
                <a16:creationId xmlns:a16="http://schemas.microsoft.com/office/drawing/2014/main" id="{55C01CE3-E3FF-4858-9F74-88751A286B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4475" y="4752975"/>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8" descr="3 dots">
            <a:extLst>
              <a:ext uri="{FF2B5EF4-FFF2-40B4-BE49-F238E27FC236}">
                <a16:creationId xmlns:a16="http://schemas.microsoft.com/office/drawing/2014/main" id="{4704B733-34BE-4480-A5C6-62C6E91712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6375" y="5118100"/>
            <a:ext cx="18097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0" descr="4 dots">
            <a:extLst>
              <a:ext uri="{FF2B5EF4-FFF2-40B4-BE49-F238E27FC236}">
                <a16:creationId xmlns:a16="http://schemas.microsoft.com/office/drawing/2014/main" id="{EE342D22-811B-4F43-9217-0D5F898587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7963" y="5514975"/>
            <a:ext cx="18097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12" descr="S plus dot">
            <a:extLst>
              <a:ext uri="{FF2B5EF4-FFF2-40B4-BE49-F238E27FC236}">
                <a16:creationId xmlns:a16="http://schemas.microsoft.com/office/drawing/2014/main" id="{FE2CFD2A-B8FC-4899-BC76-911A10E0A2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95863" y="4394200"/>
            <a:ext cx="1905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14" descr="S plus 2 dots">
            <a:extLst>
              <a:ext uri="{FF2B5EF4-FFF2-40B4-BE49-F238E27FC236}">
                <a16:creationId xmlns:a16="http://schemas.microsoft.com/office/drawing/2014/main" id="{F1D7C055-5CBE-47F5-BE92-FE9C0146CD4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24438" y="4754563"/>
            <a:ext cx="1905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6" descr="S plus 3 dots">
            <a:extLst>
              <a:ext uri="{FF2B5EF4-FFF2-40B4-BE49-F238E27FC236}">
                <a16:creationId xmlns:a16="http://schemas.microsoft.com/office/drawing/2014/main" id="{DE035841-D271-40A0-8D01-D82073E4F7A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24438" y="5118100"/>
            <a:ext cx="2667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18" descr="S plus 4 dots">
            <a:extLst>
              <a:ext uri="{FF2B5EF4-FFF2-40B4-BE49-F238E27FC236}">
                <a16:creationId xmlns:a16="http://schemas.microsoft.com/office/drawing/2014/main" id="{9835CA65-4826-4A60-827A-BAB0973E637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24438" y="5514975"/>
            <a:ext cx="2667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19" descr="S plus 5 dots">
            <a:extLst>
              <a:ext uri="{FF2B5EF4-FFF2-40B4-BE49-F238E27FC236}">
                <a16:creationId xmlns:a16="http://schemas.microsoft.com/office/drawing/2014/main" id="{637B639B-E556-44A9-9DD8-46F5947C124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24438" y="5867400"/>
            <a:ext cx="28575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21" descr="S">
            <a:extLst>
              <a:ext uri="{FF2B5EF4-FFF2-40B4-BE49-F238E27FC236}">
                <a16:creationId xmlns:a16="http://schemas.microsoft.com/office/drawing/2014/main" id="{8FF09AC1-EA9B-4738-8563-8AB32D298DE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32100" y="6219825"/>
            <a:ext cx="9525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7" name="TextBox 1">
            <a:extLst>
              <a:ext uri="{FF2B5EF4-FFF2-40B4-BE49-F238E27FC236}">
                <a16:creationId xmlns:a16="http://schemas.microsoft.com/office/drawing/2014/main" id="{7326D42E-8D47-4933-A208-1711A52C6C8F}"/>
              </a:ext>
            </a:extLst>
          </p:cNvPr>
          <p:cNvSpPr txBox="1">
            <a:spLocks noChangeArrowheads="1"/>
          </p:cNvSpPr>
          <p:nvPr/>
        </p:nvSpPr>
        <p:spPr bwMode="auto">
          <a:xfrm>
            <a:off x="2711450" y="765175"/>
            <a:ext cx="35337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4000"/>
              <a:t>Historical Notes</a:t>
            </a:r>
          </a:p>
        </p:txBody>
      </p:sp>
      <p:graphicFrame>
        <p:nvGraphicFramePr>
          <p:cNvPr id="3" name="Table 2">
            <a:extLst>
              <a:ext uri="{FF2B5EF4-FFF2-40B4-BE49-F238E27FC236}">
                <a16:creationId xmlns:a16="http://schemas.microsoft.com/office/drawing/2014/main" id="{9EA858AB-39D2-446B-9A3E-58A15D4CEEE8}"/>
              </a:ext>
            </a:extLst>
          </p:cNvPr>
          <p:cNvGraphicFramePr>
            <a:graphicFrameLocks noGrp="1"/>
          </p:cNvGraphicFramePr>
          <p:nvPr/>
        </p:nvGraphicFramePr>
        <p:xfrm>
          <a:off x="2468563" y="4276725"/>
          <a:ext cx="4343400" cy="2225675"/>
        </p:xfrm>
        <a:graphic>
          <a:graphicData uri="http://schemas.openxmlformats.org/drawingml/2006/table">
            <a:tbl>
              <a:tblPr firstRow="1" bandRow="1">
                <a:tableStyleId>{BDBED569-4797-4DF1-A0F4-6AAB3CD982D8}</a:tableStyleId>
              </a:tblPr>
              <a:tblGrid>
                <a:gridCol w="2209800">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tblGrid>
              <a:tr h="370946">
                <a:tc>
                  <a:txBody>
                    <a:bodyPr/>
                    <a:lstStyle/>
                    <a:p>
                      <a:r>
                        <a:rPr lang="en-US" sz="1800" b="0" dirty="0"/>
                        <a:t>                        1/12</a:t>
                      </a:r>
                    </a:p>
                  </a:txBody>
                  <a:tcPr marT="45733" marB="45733"/>
                </a:tc>
                <a:tc>
                  <a:txBody>
                    <a:bodyPr/>
                    <a:lstStyle/>
                    <a:p>
                      <a:r>
                        <a:rPr lang="en-US" sz="1800" dirty="0"/>
                        <a:t>                        </a:t>
                      </a:r>
                      <a:r>
                        <a:rPr lang="en-US" sz="1800" b="0" dirty="0"/>
                        <a:t>7/12</a:t>
                      </a:r>
                    </a:p>
                  </a:txBody>
                  <a:tcPr marT="45733" marB="45733"/>
                </a:tc>
                <a:extLst>
                  <a:ext uri="{0D108BD9-81ED-4DB2-BD59-A6C34878D82A}">
                    <a16:rowId xmlns:a16="http://schemas.microsoft.com/office/drawing/2014/main" val="10000"/>
                  </a:ext>
                </a:extLst>
              </a:tr>
              <a:tr h="370946">
                <a:tc>
                  <a:txBody>
                    <a:bodyPr/>
                    <a:lstStyle/>
                    <a:p>
                      <a:r>
                        <a:rPr lang="en-US" sz="1800" dirty="0"/>
                        <a:t>                        2/12</a:t>
                      </a:r>
                    </a:p>
                  </a:txBody>
                  <a:tcPr marT="45733" marB="45733"/>
                </a:tc>
                <a:tc>
                  <a:txBody>
                    <a:bodyPr/>
                    <a:lstStyle/>
                    <a:p>
                      <a:r>
                        <a:rPr lang="en-US" sz="1800" dirty="0"/>
                        <a:t>                        8/12</a:t>
                      </a:r>
                    </a:p>
                  </a:txBody>
                  <a:tcPr marT="45733" marB="45733"/>
                </a:tc>
                <a:extLst>
                  <a:ext uri="{0D108BD9-81ED-4DB2-BD59-A6C34878D82A}">
                    <a16:rowId xmlns:a16="http://schemas.microsoft.com/office/drawing/2014/main" val="10001"/>
                  </a:ext>
                </a:extLst>
              </a:tr>
              <a:tr h="370946">
                <a:tc>
                  <a:txBody>
                    <a:bodyPr/>
                    <a:lstStyle/>
                    <a:p>
                      <a:r>
                        <a:rPr lang="en-US" sz="1800" dirty="0"/>
                        <a:t>                        3/12</a:t>
                      </a:r>
                    </a:p>
                  </a:txBody>
                  <a:tcPr marT="45733" marB="45733"/>
                </a:tc>
                <a:tc>
                  <a:txBody>
                    <a:bodyPr/>
                    <a:lstStyle/>
                    <a:p>
                      <a:r>
                        <a:rPr lang="en-US" sz="1800" dirty="0"/>
                        <a:t>                        9/12</a:t>
                      </a:r>
                    </a:p>
                  </a:txBody>
                  <a:tcPr marT="45733" marB="45733"/>
                </a:tc>
                <a:extLst>
                  <a:ext uri="{0D108BD9-81ED-4DB2-BD59-A6C34878D82A}">
                    <a16:rowId xmlns:a16="http://schemas.microsoft.com/office/drawing/2014/main" val="10002"/>
                  </a:ext>
                </a:extLst>
              </a:tr>
              <a:tr h="370946">
                <a:tc>
                  <a:txBody>
                    <a:bodyPr/>
                    <a:lstStyle/>
                    <a:p>
                      <a:r>
                        <a:rPr lang="en-US" sz="1800" dirty="0"/>
                        <a:t>                        4/12</a:t>
                      </a:r>
                    </a:p>
                  </a:txBody>
                  <a:tcPr marT="45733" marB="45733"/>
                </a:tc>
                <a:tc>
                  <a:txBody>
                    <a:bodyPr/>
                    <a:lstStyle/>
                    <a:p>
                      <a:r>
                        <a:rPr lang="en-US" sz="1800" dirty="0"/>
                        <a:t>                      10/12</a:t>
                      </a:r>
                    </a:p>
                  </a:txBody>
                  <a:tcPr marT="45733" marB="45733"/>
                </a:tc>
                <a:extLst>
                  <a:ext uri="{0D108BD9-81ED-4DB2-BD59-A6C34878D82A}">
                    <a16:rowId xmlns:a16="http://schemas.microsoft.com/office/drawing/2014/main" val="10003"/>
                  </a:ext>
                </a:extLst>
              </a:tr>
              <a:tr h="370946">
                <a:tc>
                  <a:txBody>
                    <a:bodyPr/>
                    <a:lstStyle/>
                    <a:p>
                      <a:r>
                        <a:rPr lang="en-US" sz="1800" dirty="0"/>
                        <a:t>                        5/12</a:t>
                      </a:r>
                    </a:p>
                  </a:txBody>
                  <a:tcPr marT="45733" marB="45733"/>
                </a:tc>
                <a:tc>
                  <a:txBody>
                    <a:bodyPr/>
                    <a:lstStyle/>
                    <a:p>
                      <a:r>
                        <a:rPr lang="en-US" sz="1800" dirty="0"/>
                        <a:t>                      11/12</a:t>
                      </a:r>
                    </a:p>
                  </a:txBody>
                  <a:tcPr marT="45733" marB="45733"/>
                </a:tc>
                <a:extLst>
                  <a:ext uri="{0D108BD9-81ED-4DB2-BD59-A6C34878D82A}">
                    <a16:rowId xmlns:a16="http://schemas.microsoft.com/office/drawing/2014/main" val="10004"/>
                  </a:ext>
                </a:extLst>
              </a:tr>
              <a:tr h="370946">
                <a:tc>
                  <a:txBody>
                    <a:bodyPr/>
                    <a:lstStyle/>
                    <a:p>
                      <a:r>
                        <a:rPr lang="en-US" sz="1800" dirty="0"/>
                        <a:t>                        6/12</a:t>
                      </a:r>
                    </a:p>
                  </a:txBody>
                  <a:tcPr marT="45733" marB="45733"/>
                </a:tc>
                <a:tc>
                  <a:txBody>
                    <a:bodyPr/>
                    <a:lstStyle/>
                    <a:p>
                      <a:r>
                        <a:rPr lang="en-US" sz="1800" dirty="0"/>
                        <a:t>                        1/24</a:t>
                      </a:r>
                    </a:p>
                  </a:txBody>
                  <a:tcPr marT="45733" marB="45733"/>
                </a:tc>
                <a:extLst>
                  <a:ext uri="{0D108BD9-81ED-4DB2-BD59-A6C34878D82A}">
                    <a16:rowId xmlns:a16="http://schemas.microsoft.com/office/drawing/2014/main" val="10005"/>
                  </a:ext>
                </a:extLst>
              </a:tr>
            </a:tbl>
          </a:graphicData>
        </a:graphic>
      </p:graphicFrame>
      <p:pic>
        <p:nvPicPr>
          <p:cNvPr id="18471" name="Picture 23" descr="curved E">
            <a:extLst>
              <a:ext uri="{FF2B5EF4-FFF2-40B4-BE49-F238E27FC236}">
                <a16:creationId xmlns:a16="http://schemas.microsoft.com/office/drawing/2014/main" id="{9D3CC2F2-158A-42FC-8E99-9BF2E60F390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91113" y="6219825"/>
            <a:ext cx="1143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FFFF"/>
            </a:gs>
            <a:gs pos="100000">
              <a:srgbClr val="96FFFF"/>
            </a:gs>
          </a:gsLst>
          <a:lin ang="5400000" scaled="1"/>
        </a:gradFill>
        <a:effectLst/>
      </p:bgPr>
    </p:bg>
    <p:spTree>
      <p:nvGrpSpPr>
        <p:cNvPr id="1" name=""/>
        <p:cNvGrpSpPr/>
        <p:nvPr/>
      </p:nvGrpSpPr>
      <p:grpSpPr>
        <a:xfrm>
          <a:off x="0" y="0"/>
          <a:ext cx="0" cy="0"/>
          <a:chOff x="0" y="0"/>
          <a:chExt cx="0" cy="0"/>
        </a:xfrm>
      </p:grpSpPr>
      <p:pic>
        <p:nvPicPr>
          <p:cNvPr id="19458" name="Picture 23">
            <a:extLst>
              <a:ext uri="{FF2B5EF4-FFF2-40B4-BE49-F238E27FC236}">
                <a16:creationId xmlns:a16="http://schemas.microsoft.com/office/drawing/2014/main" id="{FFE41515-D9B7-44EB-BBDC-7B5DBB55A8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18">
            <a:extLst>
              <a:ext uri="{FF2B5EF4-FFF2-40B4-BE49-F238E27FC236}">
                <a16:creationId xmlns:a16="http://schemas.microsoft.com/office/drawing/2014/main" id="{0AC9B987-AEE7-4334-94AA-E4ED5D6FC4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363" y="4090988"/>
            <a:ext cx="2830512"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 Box 2">
            <a:extLst>
              <a:ext uri="{FF2B5EF4-FFF2-40B4-BE49-F238E27FC236}">
                <a16:creationId xmlns:a16="http://schemas.microsoft.com/office/drawing/2014/main" id="{1C2FFA3F-BB84-41C1-B926-B0234DBD9D35}"/>
              </a:ext>
            </a:extLst>
          </p:cNvPr>
          <p:cNvSpPr txBox="1">
            <a:spLocks noChangeArrowheads="1"/>
          </p:cNvSpPr>
          <p:nvPr/>
        </p:nvSpPr>
        <p:spPr bwMode="auto">
          <a:xfrm>
            <a:off x="762000" y="381000"/>
            <a:ext cx="7315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FF2501"/>
                </a:solidFill>
                <a:latin typeface="Franklin Gothic Demi Cond" panose="020B0706030402020204" pitchFamily="34" charset="0"/>
              </a:rPr>
              <a:t>Equivalent fractions</a:t>
            </a:r>
          </a:p>
          <a:p>
            <a:pPr eaLnBrk="1" hangingPunct="1">
              <a:spcBef>
                <a:spcPct val="0"/>
              </a:spcBef>
              <a:buFontTx/>
              <a:buNone/>
            </a:pPr>
            <a:r>
              <a:rPr lang="en-US" altLang="en-US" sz="2400">
                <a:solidFill>
                  <a:schemeClr val="bg1"/>
                </a:solidFill>
                <a:latin typeface="Franklin Gothic Demi Cond" panose="020B0706030402020204" pitchFamily="34" charset="0"/>
              </a:rPr>
              <a:t>     </a:t>
            </a:r>
            <a:r>
              <a:rPr lang="en-US" altLang="en-US" sz="2400"/>
              <a:t>a fraction can have many different appearances, these are called </a:t>
            </a:r>
            <a:r>
              <a:rPr lang="en-US" altLang="en-US" sz="2400" u="sng"/>
              <a:t>equivalent</a:t>
            </a:r>
            <a:r>
              <a:rPr lang="en-US" altLang="en-US" sz="2400"/>
              <a:t> fractions</a:t>
            </a:r>
          </a:p>
        </p:txBody>
      </p:sp>
      <p:sp>
        <p:nvSpPr>
          <p:cNvPr id="6160" name="Text Box 16">
            <a:extLst>
              <a:ext uri="{FF2B5EF4-FFF2-40B4-BE49-F238E27FC236}">
                <a16:creationId xmlns:a16="http://schemas.microsoft.com/office/drawing/2014/main" id="{F6F566A0-38FE-4411-A37E-58067E95E46C}"/>
              </a:ext>
            </a:extLst>
          </p:cNvPr>
          <p:cNvSpPr txBox="1">
            <a:spLocks noChangeArrowheads="1"/>
          </p:cNvSpPr>
          <p:nvPr/>
        </p:nvSpPr>
        <p:spPr bwMode="auto">
          <a:xfrm>
            <a:off x="762000" y="1600200"/>
            <a:ext cx="6873875"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     In the following picture we have </a:t>
            </a:r>
            <a:r>
              <a:rPr lang="en-US" altLang="en-US" sz="2800"/>
              <a:t>½</a:t>
            </a:r>
            <a:r>
              <a:rPr lang="en-US" altLang="en-US" sz="2400"/>
              <a:t>  of a cake because the whole cake is divided into two congruent parts and we have only one of those parts.</a:t>
            </a:r>
          </a:p>
        </p:txBody>
      </p:sp>
      <p:sp>
        <p:nvSpPr>
          <p:cNvPr id="6162" name="Text Box 18">
            <a:extLst>
              <a:ext uri="{FF2B5EF4-FFF2-40B4-BE49-F238E27FC236}">
                <a16:creationId xmlns:a16="http://schemas.microsoft.com/office/drawing/2014/main" id="{972B72D4-13C2-47B7-AE55-8AD5787EB60F}"/>
              </a:ext>
            </a:extLst>
          </p:cNvPr>
          <p:cNvSpPr txBox="1">
            <a:spLocks noChangeArrowheads="1"/>
          </p:cNvSpPr>
          <p:nvPr/>
        </p:nvSpPr>
        <p:spPr bwMode="auto">
          <a:xfrm>
            <a:off x="4191000" y="2971800"/>
            <a:ext cx="45116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But if we cut the cake into smaller congruent pieces, we can see that</a:t>
            </a:r>
          </a:p>
        </p:txBody>
      </p:sp>
      <p:sp>
        <p:nvSpPr>
          <p:cNvPr id="6167" name="Text Box 23">
            <a:extLst>
              <a:ext uri="{FF2B5EF4-FFF2-40B4-BE49-F238E27FC236}">
                <a16:creationId xmlns:a16="http://schemas.microsoft.com/office/drawing/2014/main" id="{8F79880A-FC63-4031-838A-57A4A86D5E07}"/>
              </a:ext>
            </a:extLst>
          </p:cNvPr>
          <p:cNvSpPr txBox="1">
            <a:spLocks noChangeArrowheads="1"/>
          </p:cNvSpPr>
          <p:nvPr/>
        </p:nvSpPr>
        <p:spPr bwMode="auto">
          <a:xfrm>
            <a:off x="4267200" y="5257800"/>
            <a:ext cx="43592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Or we can cut the original cake into 6 congruent pieces,</a:t>
            </a:r>
          </a:p>
        </p:txBody>
      </p:sp>
      <p:grpSp>
        <p:nvGrpSpPr>
          <p:cNvPr id="2" name="Group 31">
            <a:extLst>
              <a:ext uri="{FF2B5EF4-FFF2-40B4-BE49-F238E27FC236}">
                <a16:creationId xmlns:a16="http://schemas.microsoft.com/office/drawing/2014/main" id="{867A1F05-110C-49BC-BDF7-5796DB6B1104}"/>
              </a:ext>
            </a:extLst>
          </p:cNvPr>
          <p:cNvGrpSpPr>
            <a:grpSpLocks noChangeAspect="1"/>
          </p:cNvGrpSpPr>
          <p:nvPr/>
        </p:nvGrpSpPr>
        <p:grpSpPr bwMode="auto">
          <a:xfrm>
            <a:off x="5791200" y="4114800"/>
            <a:ext cx="698500" cy="681038"/>
            <a:chOff x="3648" y="2592"/>
            <a:chExt cx="440" cy="429"/>
          </a:xfrm>
        </p:grpSpPr>
        <p:sp>
          <p:nvSpPr>
            <p:cNvPr id="19471" name="AutoShape 30">
              <a:extLst>
                <a:ext uri="{FF2B5EF4-FFF2-40B4-BE49-F238E27FC236}">
                  <a16:creationId xmlns:a16="http://schemas.microsoft.com/office/drawing/2014/main" id="{4018F50F-1395-464F-A325-FF4AA4139EAE}"/>
                </a:ext>
              </a:extLst>
            </p:cNvPr>
            <p:cNvSpPr>
              <a:spLocks noChangeAspect="1" noChangeArrowheads="1" noTextEdit="1"/>
            </p:cNvSpPr>
            <p:nvPr/>
          </p:nvSpPr>
          <p:spPr bwMode="auto">
            <a:xfrm>
              <a:off x="3648" y="2592"/>
              <a:ext cx="440" cy="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472" name="Line 32">
              <a:extLst>
                <a:ext uri="{FF2B5EF4-FFF2-40B4-BE49-F238E27FC236}">
                  <a16:creationId xmlns:a16="http://schemas.microsoft.com/office/drawing/2014/main" id="{706E5D0D-426D-4EAC-94A5-964317557CE5}"/>
                </a:ext>
              </a:extLst>
            </p:cNvPr>
            <p:cNvSpPr>
              <a:spLocks noChangeShapeType="1"/>
            </p:cNvSpPr>
            <p:nvPr/>
          </p:nvSpPr>
          <p:spPr bwMode="auto">
            <a:xfrm>
              <a:off x="3671" y="2829"/>
              <a:ext cx="10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73" name="Line 33">
              <a:extLst>
                <a:ext uri="{FF2B5EF4-FFF2-40B4-BE49-F238E27FC236}">
                  <a16:creationId xmlns:a16="http://schemas.microsoft.com/office/drawing/2014/main" id="{7A952F23-9339-4A6B-AB02-0407F4C945EA}"/>
                </a:ext>
              </a:extLst>
            </p:cNvPr>
            <p:cNvSpPr>
              <a:spLocks noChangeShapeType="1"/>
            </p:cNvSpPr>
            <p:nvPr/>
          </p:nvSpPr>
          <p:spPr bwMode="auto">
            <a:xfrm>
              <a:off x="3964" y="2829"/>
              <a:ext cx="10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74" name="Rectangle 34">
              <a:extLst>
                <a:ext uri="{FF2B5EF4-FFF2-40B4-BE49-F238E27FC236}">
                  <a16:creationId xmlns:a16="http://schemas.microsoft.com/office/drawing/2014/main" id="{D83801CF-FC4B-4A6D-905E-67340105D1B5}"/>
                </a:ext>
              </a:extLst>
            </p:cNvPr>
            <p:cNvSpPr>
              <a:spLocks noChangeArrowheads="1"/>
            </p:cNvSpPr>
            <p:nvPr/>
          </p:nvSpPr>
          <p:spPr bwMode="auto">
            <a:xfrm>
              <a:off x="3972" y="2828"/>
              <a:ext cx="166"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300">
                  <a:solidFill>
                    <a:srgbClr val="000000"/>
                  </a:solidFill>
                </a:rPr>
                <a:t>4</a:t>
              </a:r>
              <a:endParaRPr lang="en-US" altLang="en-US" sz="2400"/>
            </a:p>
          </p:txBody>
        </p:sp>
        <p:sp>
          <p:nvSpPr>
            <p:cNvPr id="19475" name="Rectangle 35">
              <a:extLst>
                <a:ext uri="{FF2B5EF4-FFF2-40B4-BE49-F238E27FC236}">
                  <a16:creationId xmlns:a16="http://schemas.microsoft.com/office/drawing/2014/main" id="{33D6CBC7-C85B-4503-BF9B-B824C3B53717}"/>
                </a:ext>
              </a:extLst>
            </p:cNvPr>
            <p:cNvSpPr>
              <a:spLocks noChangeArrowheads="1"/>
            </p:cNvSpPr>
            <p:nvPr/>
          </p:nvSpPr>
          <p:spPr bwMode="auto">
            <a:xfrm>
              <a:off x="3972" y="2601"/>
              <a:ext cx="166"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300">
                  <a:solidFill>
                    <a:srgbClr val="000000"/>
                  </a:solidFill>
                </a:rPr>
                <a:t>2</a:t>
              </a:r>
              <a:endParaRPr lang="en-US" altLang="en-US" sz="2400"/>
            </a:p>
          </p:txBody>
        </p:sp>
        <p:sp>
          <p:nvSpPr>
            <p:cNvPr id="19476" name="Rectangle 36">
              <a:extLst>
                <a:ext uri="{FF2B5EF4-FFF2-40B4-BE49-F238E27FC236}">
                  <a16:creationId xmlns:a16="http://schemas.microsoft.com/office/drawing/2014/main" id="{68FE2772-ADA5-4EAC-98CF-DCFD65DA4A06}"/>
                </a:ext>
              </a:extLst>
            </p:cNvPr>
            <p:cNvSpPr>
              <a:spLocks noChangeArrowheads="1"/>
            </p:cNvSpPr>
            <p:nvPr/>
          </p:nvSpPr>
          <p:spPr bwMode="auto">
            <a:xfrm>
              <a:off x="3679" y="2828"/>
              <a:ext cx="166"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300">
                  <a:solidFill>
                    <a:srgbClr val="000000"/>
                  </a:solidFill>
                </a:rPr>
                <a:t>2</a:t>
              </a:r>
              <a:endParaRPr lang="en-US" altLang="en-US" sz="2400"/>
            </a:p>
          </p:txBody>
        </p:sp>
        <p:sp>
          <p:nvSpPr>
            <p:cNvPr id="19477" name="Rectangle 37">
              <a:extLst>
                <a:ext uri="{FF2B5EF4-FFF2-40B4-BE49-F238E27FC236}">
                  <a16:creationId xmlns:a16="http://schemas.microsoft.com/office/drawing/2014/main" id="{A734771B-97D0-48B5-9C28-121D1437EF67}"/>
                </a:ext>
              </a:extLst>
            </p:cNvPr>
            <p:cNvSpPr>
              <a:spLocks noChangeArrowheads="1"/>
            </p:cNvSpPr>
            <p:nvPr/>
          </p:nvSpPr>
          <p:spPr bwMode="auto">
            <a:xfrm>
              <a:off x="3676" y="2601"/>
              <a:ext cx="166"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300">
                  <a:solidFill>
                    <a:srgbClr val="000000"/>
                  </a:solidFill>
                </a:rPr>
                <a:t>1</a:t>
              </a:r>
              <a:endParaRPr lang="en-US" altLang="en-US" sz="2400"/>
            </a:p>
          </p:txBody>
        </p:sp>
        <p:sp>
          <p:nvSpPr>
            <p:cNvPr id="19478" name="Rectangle 38">
              <a:extLst>
                <a:ext uri="{FF2B5EF4-FFF2-40B4-BE49-F238E27FC236}">
                  <a16:creationId xmlns:a16="http://schemas.microsoft.com/office/drawing/2014/main" id="{7B48A582-6303-44C2-B551-DD7FCCFF6644}"/>
                </a:ext>
              </a:extLst>
            </p:cNvPr>
            <p:cNvSpPr>
              <a:spLocks noChangeArrowheads="1"/>
            </p:cNvSpPr>
            <p:nvPr/>
          </p:nvSpPr>
          <p:spPr bwMode="auto">
            <a:xfrm>
              <a:off x="3820" y="2692"/>
              <a:ext cx="211"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300">
                  <a:solidFill>
                    <a:srgbClr val="000000"/>
                  </a:solidFill>
                  <a:latin typeface="Symbol" panose="05050102010706020507" pitchFamily="18" charset="2"/>
                </a:rPr>
                <a:t>=</a:t>
              </a:r>
              <a:endParaRPr lang="en-US" altLang="en-US" sz="2400"/>
            </a:p>
          </p:txBody>
        </p:sp>
      </p:grpSp>
      <p:grpSp>
        <p:nvGrpSpPr>
          <p:cNvPr id="5" name="Group 4">
            <a:extLst>
              <a:ext uri="{FF2B5EF4-FFF2-40B4-BE49-F238E27FC236}">
                <a16:creationId xmlns:a16="http://schemas.microsoft.com/office/drawing/2014/main" id="{F1241C75-EBCB-4885-B4B8-5EEA6986D4D2}"/>
              </a:ext>
            </a:extLst>
          </p:cNvPr>
          <p:cNvGrpSpPr>
            <a:grpSpLocks/>
          </p:cNvGrpSpPr>
          <p:nvPr/>
        </p:nvGrpSpPr>
        <p:grpSpPr bwMode="auto">
          <a:xfrm>
            <a:off x="1171575" y="4268788"/>
            <a:ext cx="2386013" cy="1912937"/>
            <a:chOff x="1172309" y="4268299"/>
            <a:chExt cx="2385645" cy="1913883"/>
          </a:xfrm>
        </p:grpSpPr>
        <p:sp>
          <p:nvSpPr>
            <p:cNvPr id="3" name="Oval 2">
              <a:extLst>
                <a:ext uri="{FF2B5EF4-FFF2-40B4-BE49-F238E27FC236}">
                  <a16:creationId xmlns:a16="http://schemas.microsoft.com/office/drawing/2014/main" id="{456D48CA-D388-428D-A84E-52C1FB7E5A96}"/>
                </a:ext>
              </a:extLst>
            </p:cNvPr>
            <p:cNvSpPr/>
            <p:nvPr/>
          </p:nvSpPr>
          <p:spPr>
            <a:xfrm>
              <a:off x="1172309" y="4268299"/>
              <a:ext cx="2385645" cy="1170566"/>
            </a:xfrm>
            <a:prstGeom prst="ellipse">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 name="Freeform 3">
              <a:extLst>
                <a:ext uri="{FF2B5EF4-FFF2-40B4-BE49-F238E27FC236}">
                  <a16:creationId xmlns:a16="http://schemas.microsoft.com/office/drawing/2014/main" id="{DA7C25C2-567E-4B76-991F-52E75DE43120}"/>
                </a:ext>
              </a:extLst>
            </p:cNvPr>
            <p:cNvSpPr/>
            <p:nvPr/>
          </p:nvSpPr>
          <p:spPr>
            <a:xfrm>
              <a:off x="2075458" y="4284182"/>
              <a:ext cx="658710" cy="1898000"/>
            </a:xfrm>
            <a:custGeom>
              <a:avLst/>
              <a:gdLst>
                <a:gd name="connsiteX0" fmla="*/ 0 w 644769"/>
                <a:gd name="connsiteY0" fmla="*/ 0 h 1893277"/>
                <a:gd name="connsiteX1" fmla="*/ 644769 w 644769"/>
                <a:gd name="connsiteY1" fmla="*/ 1119553 h 1893277"/>
                <a:gd name="connsiteX2" fmla="*/ 638907 w 644769"/>
                <a:gd name="connsiteY2" fmla="*/ 1893277 h 1893277"/>
                <a:gd name="connsiteX0" fmla="*/ 0 w 659186"/>
                <a:gd name="connsiteY0" fmla="*/ 0 h 1893277"/>
                <a:gd name="connsiteX1" fmla="*/ 659186 w 659186"/>
                <a:gd name="connsiteY1" fmla="*/ 1136029 h 1893277"/>
                <a:gd name="connsiteX2" fmla="*/ 638907 w 659186"/>
                <a:gd name="connsiteY2" fmla="*/ 1893277 h 1893277"/>
                <a:gd name="connsiteX0" fmla="*/ 0 w 659186"/>
                <a:gd name="connsiteY0" fmla="*/ 0 h 1897396"/>
                <a:gd name="connsiteX1" fmla="*/ 659186 w 659186"/>
                <a:gd name="connsiteY1" fmla="*/ 1136029 h 1897396"/>
                <a:gd name="connsiteX2" fmla="*/ 657442 w 659186"/>
                <a:gd name="connsiteY2" fmla="*/ 1897396 h 1897396"/>
              </a:gdLst>
              <a:ahLst/>
              <a:cxnLst>
                <a:cxn ang="0">
                  <a:pos x="connsiteX0" y="connsiteY0"/>
                </a:cxn>
                <a:cxn ang="0">
                  <a:pos x="connsiteX1" y="connsiteY1"/>
                </a:cxn>
                <a:cxn ang="0">
                  <a:pos x="connsiteX2" y="connsiteY2"/>
                </a:cxn>
              </a:cxnLst>
              <a:rect l="l" t="t" r="r" b="b"/>
              <a:pathLst>
                <a:path w="659186" h="1897396">
                  <a:moveTo>
                    <a:pt x="0" y="0"/>
                  </a:moveTo>
                  <a:lnTo>
                    <a:pt x="659186" y="1136029"/>
                  </a:lnTo>
                  <a:cubicBezTo>
                    <a:pt x="658605" y="1389818"/>
                    <a:pt x="658023" y="1643607"/>
                    <a:pt x="657442" y="1897396"/>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9466" name="Picture 19">
            <a:extLst>
              <a:ext uri="{FF2B5EF4-FFF2-40B4-BE49-F238E27FC236}">
                <a16:creationId xmlns:a16="http://schemas.microsoft.com/office/drawing/2014/main" id="{8ED84854-90B8-47CE-BB0D-4CFE3B851C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3238" y="4114800"/>
            <a:ext cx="60325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eform 5">
            <a:extLst>
              <a:ext uri="{FF2B5EF4-FFF2-40B4-BE49-F238E27FC236}">
                <a16:creationId xmlns:a16="http://schemas.microsoft.com/office/drawing/2014/main" id="{E336CB32-0B33-4A31-81F5-01409B277BA7}"/>
              </a:ext>
            </a:extLst>
          </p:cNvPr>
          <p:cNvSpPr/>
          <p:nvPr/>
        </p:nvSpPr>
        <p:spPr>
          <a:xfrm>
            <a:off x="1239838" y="4618038"/>
            <a:ext cx="2219325" cy="1112837"/>
          </a:xfrm>
          <a:custGeom>
            <a:avLst/>
            <a:gdLst>
              <a:gd name="connsiteX0" fmla="*/ 2261616 w 2261616"/>
              <a:gd name="connsiteY0" fmla="*/ 0 h 1100328"/>
              <a:gd name="connsiteX1" fmla="*/ 0 w 2261616"/>
              <a:gd name="connsiteY1" fmla="*/ 393192 h 1100328"/>
              <a:gd name="connsiteX2" fmla="*/ 9144 w 2261616"/>
              <a:gd name="connsiteY2" fmla="*/ 1100328 h 1100328"/>
              <a:gd name="connsiteX0" fmla="*/ 2240280 w 2240280"/>
              <a:gd name="connsiteY0" fmla="*/ 0 h 1091184"/>
              <a:gd name="connsiteX1" fmla="*/ 0 w 2240280"/>
              <a:gd name="connsiteY1" fmla="*/ 384048 h 1091184"/>
              <a:gd name="connsiteX2" fmla="*/ 9144 w 2240280"/>
              <a:gd name="connsiteY2" fmla="*/ 1091184 h 1091184"/>
              <a:gd name="connsiteX0" fmla="*/ 2237232 w 2237232"/>
              <a:gd name="connsiteY0" fmla="*/ 0 h 1106424"/>
              <a:gd name="connsiteX1" fmla="*/ 0 w 2237232"/>
              <a:gd name="connsiteY1" fmla="*/ 399288 h 1106424"/>
              <a:gd name="connsiteX2" fmla="*/ 9144 w 2237232"/>
              <a:gd name="connsiteY2" fmla="*/ 1106424 h 1106424"/>
              <a:gd name="connsiteX0" fmla="*/ 2228088 w 2228088"/>
              <a:gd name="connsiteY0" fmla="*/ 0 h 1106424"/>
              <a:gd name="connsiteX1" fmla="*/ 9144 w 2228088"/>
              <a:gd name="connsiteY1" fmla="*/ 420624 h 1106424"/>
              <a:gd name="connsiteX2" fmla="*/ 0 w 2228088"/>
              <a:gd name="connsiteY2" fmla="*/ 1106424 h 1106424"/>
              <a:gd name="connsiteX0" fmla="*/ 2218944 w 2218944"/>
              <a:gd name="connsiteY0" fmla="*/ 0 h 1112520"/>
              <a:gd name="connsiteX1" fmla="*/ 0 w 2218944"/>
              <a:gd name="connsiteY1" fmla="*/ 420624 h 1112520"/>
              <a:gd name="connsiteX2" fmla="*/ 18288 w 2218944"/>
              <a:gd name="connsiteY2" fmla="*/ 1112520 h 1112520"/>
              <a:gd name="connsiteX0" fmla="*/ 2218944 w 2218944"/>
              <a:gd name="connsiteY0" fmla="*/ 0 h 1112520"/>
              <a:gd name="connsiteX1" fmla="*/ 0 w 2218944"/>
              <a:gd name="connsiteY1" fmla="*/ 420624 h 1112520"/>
              <a:gd name="connsiteX2" fmla="*/ 9144 w 2218944"/>
              <a:gd name="connsiteY2" fmla="*/ 1112520 h 1112520"/>
            </a:gdLst>
            <a:ahLst/>
            <a:cxnLst>
              <a:cxn ang="0">
                <a:pos x="connsiteX0" y="connsiteY0"/>
              </a:cxn>
              <a:cxn ang="0">
                <a:pos x="connsiteX1" y="connsiteY1"/>
              </a:cxn>
              <a:cxn ang="0">
                <a:pos x="connsiteX2" y="connsiteY2"/>
              </a:cxn>
            </a:cxnLst>
            <a:rect l="l" t="t" r="r" b="b"/>
            <a:pathLst>
              <a:path w="2218944" h="1112520">
                <a:moveTo>
                  <a:pt x="2218944" y="0"/>
                </a:moveTo>
                <a:lnTo>
                  <a:pt x="0" y="420624"/>
                </a:lnTo>
                <a:lnTo>
                  <a:pt x="9144" y="1112520"/>
                </a:ln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TextBox 6">
            <a:extLst>
              <a:ext uri="{FF2B5EF4-FFF2-40B4-BE49-F238E27FC236}">
                <a16:creationId xmlns:a16="http://schemas.microsoft.com/office/drawing/2014/main" id="{278269B8-B4ED-4388-A8FD-09E6DC0DFB76}"/>
              </a:ext>
            </a:extLst>
          </p:cNvPr>
          <p:cNvSpPr txBox="1"/>
          <p:nvPr/>
        </p:nvSpPr>
        <p:spPr>
          <a:xfrm>
            <a:off x="8269288" y="6394450"/>
            <a:ext cx="654050" cy="307975"/>
          </a:xfrm>
          <a:prstGeom prst="rect">
            <a:avLst/>
          </a:prstGeom>
          <a:noFill/>
          <a:ln>
            <a:solidFill>
              <a:schemeClr val="accent6"/>
            </a:solidFill>
          </a:ln>
        </p:spPr>
        <p:txBody>
          <a:bodyPr wrap="none">
            <a:spAutoFit/>
          </a:bodyPr>
          <a:lstStyle/>
          <a:p>
            <a:pPr eaLnBrk="1" hangingPunct="1">
              <a:defRPr/>
            </a:pPr>
            <a:r>
              <a:rPr lang="en-US" sz="1400" dirty="0"/>
              <a:t>candle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160">
                                            <p:txEl>
                                              <p:pRg st="0" end="0"/>
                                            </p:txEl>
                                          </p:spTgt>
                                        </p:tgtEl>
                                        <p:attrNameLst>
                                          <p:attrName>style.visibility</p:attrName>
                                        </p:attrNameLst>
                                      </p:cBhvr>
                                      <p:to>
                                        <p:strVal val="visible"/>
                                      </p:to>
                                    </p:set>
                                    <p:animEffect transition="in" filter="wipe(up)">
                                      <p:cBhvr>
                                        <p:cTn id="7" dur="500"/>
                                        <p:tgtEl>
                                          <p:spTgt spid="6160">
                                            <p:txEl>
                                              <p:pRg st="0" end="0"/>
                                            </p:txEl>
                                          </p:spTgt>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6162"/>
                                        </p:tgtEl>
                                        <p:attrNameLst>
                                          <p:attrName>style.visibility</p:attrName>
                                        </p:attrNameLst>
                                      </p:cBhvr>
                                      <p:to>
                                        <p:strVal val="visible"/>
                                      </p:to>
                                    </p:set>
                                    <p:animEffect transition="in" filter="wipe(up)">
                                      <p:cBhvr>
                                        <p:cTn id="15" dur="500"/>
                                        <p:tgtEl>
                                          <p:spTgt spid="6162"/>
                                        </p:tgtEl>
                                      </p:cBhvr>
                                    </p:animEffect>
                                  </p:childTnLst>
                                </p:cTn>
                              </p:par>
                            </p:childTnLst>
                          </p:cTn>
                        </p:par>
                        <p:par>
                          <p:cTn id="16" fill="hold" nodeType="afterGroup">
                            <p:stCondLst>
                              <p:cond delay="500"/>
                            </p:stCondLst>
                            <p:childTnLst>
                              <p:par>
                                <p:cTn id="17" presetID="1" presetClass="entr" presetSubtype="0" fill="hold" nodeType="afterEffect">
                                  <p:stCondLst>
                                    <p:cond delay="0"/>
                                  </p:stCondLst>
                                  <p:childTnLst>
                                    <p:set>
                                      <p:cBhvr>
                                        <p:cTn id="18" dur="1" fill="hold">
                                          <p:stCondLst>
                                            <p:cond delay="499"/>
                                          </p:stCondLst>
                                        </p:cTn>
                                        <p:tgtEl>
                                          <p:spTgt spid="6"/>
                                        </p:tgtEl>
                                        <p:attrNameLst>
                                          <p:attrName>style.visibility</p:attrName>
                                        </p:attrNameLst>
                                      </p:cBhvr>
                                      <p:to>
                                        <p:strVal val="visible"/>
                                      </p:to>
                                    </p:set>
                                  </p:childTnLst>
                                </p:cTn>
                              </p:par>
                            </p:childTnLst>
                          </p:cTn>
                        </p:par>
                        <p:par>
                          <p:cTn id="19" fill="hold" nodeType="afterGroup">
                            <p:stCondLst>
                              <p:cond delay="1000"/>
                            </p:stCondLst>
                            <p:childTnLst>
                              <p:par>
                                <p:cTn id="20" presetID="22" presetClass="entr" presetSubtype="8"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167"/>
                                        </p:tgtEl>
                                        <p:attrNameLst>
                                          <p:attrName>style.visibility</p:attrName>
                                        </p:attrNameLst>
                                      </p:cBhvr>
                                      <p:to>
                                        <p:strVal val="visible"/>
                                      </p:to>
                                    </p:set>
                                    <p:animEffect transition="in" filter="wipe(up)">
                                      <p:cBhvr>
                                        <p:cTn id="27" dur="500"/>
                                        <p:tgtEl>
                                          <p:spTgt spid="6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0" grpId="0" build="p" autoUpdateAnimBg="0"/>
      <p:bldP spid="6162" grpId="0" autoUpdateAnimBg="0"/>
      <p:bldP spid="6167"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FFFF"/>
            </a:gs>
            <a:gs pos="100000">
              <a:srgbClr val="96FFFF"/>
            </a:gs>
          </a:gsLst>
          <a:lin ang="5400000" scaled="1"/>
        </a:gradFill>
        <a:effectLst/>
      </p:bgPr>
    </p:bg>
    <p:spTree>
      <p:nvGrpSpPr>
        <p:cNvPr id="1" name=""/>
        <p:cNvGrpSpPr/>
        <p:nvPr/>
      </p:nvGrpSpPr>
      <p:grpSpPr>
        <a:xfrm>
          <a:off x="0" y="0"/>
          <a:ext cx="0" cy="0"/>
          <a:chOff x="0" y="0"/>
          <a:chExt cx="0" cy="0"/>
        </a:xfrm>
      </p:grpSpPr>
      <p:pic>
        <p:nvPicPr>
          <p:cNvPr id="20482" name="Picture 23">
            <a:extLst>
              <a:ext uri="{FF2B5EF4-FFF2-40B4-BE49-F238E27FC236}">
                <a16:creationId xmlns:a16="http://schemas.microsoft.com/office/drawing/2014/main" id="{FE4B42F1-CFF5-47B0-A53C-251FE7B822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18">
            <a:extLst>
              <a:ext uri="{FF2B5EF4-FFF2-40B4-BE49-F238E27FC236}">
                <a16:creationId xmlns:a16="http://schemas.microsoft.com/office/drawing/2014/main" id="{6B8BCB6A-11B6-44DE-AEF5-BF3944A690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363" y="4090988"/>
            <a:ext cx="2830512"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2">
            <a:extLst>
              <a:ext uri="{FF2B5EF4-FFF2-40B4-BE49-F238E27FC236}">
                <a16:creationId xmlns:a16="http://schemas.microsoft.com/office/drawing/2014/main" id="{0BA69DF8-4F90-41F1-B14A-9326D8ACA649}"/>
              </a:ext>
            </a:extLst>
          </p:cNvPr>
          <p:cNvSpPr txBox="1">
            <a:spLocks noChangeArrowheads="1"/>
          </p:cNvSpPr>
          <p:nvPr/>
        </p:nvSpPr>
        <p:spPr bwMode="auto">
          <a:xfrm>
            <a:off x="762000" y="381000"/>
            <a:ext cx="73152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FF2501"/>
                </a:solidFill>
                <a:latin typeface="Franklin Gothic Demi Cond" panose="020B0706030402020204" pitchFamily="34" charset="0"/>
              </a:rPr>
              <a:t>Equivalent fractions</a:t>
            </a:r>
          </a:p>
          <a:p>
            <a:pPr eaLnBrk="1" hangingPunct="1">
              <a:spcBef>
                <a:spcPct val="0"/>
              </a:spcBef>
              <a:buFontTx/>
              <a:buNone/>
            </a:pPr>
            <a:r>
              <a:rPr lang="en-US" altLang="en-US" sz="2400">
                <a:solidFill>
                  <a:schemeClr val="bg1"/>
                </a:solidFill>
                <a:latin typeface="Franklin Gothic Demi Cond" panose="020B0706030402020204" pitchFamily="34" charset="0"/>
              </a:rPr>
              <a:t>     </a:t>
            </a:r>
            <a:r>
              <a:rPr lang="en-US" altLang="en-US" sz="2400"/>
              <a:t>a fraction can have many different appearances, these are called </a:t>
            </a:r>
            <a:r>
              <a:rPr lang="en-US" altLang="en-US" sz="2400" u="sng"/>
              <a:t>equivalen</a:t>
            </a:r>
            <a:r>
              <a:rPr lang="en-US" altLang="en-US" sz="2400"/>
              <a:t>t fractions</a:t>
            </a:r>
          </a:p>
        </p:txBody>
      </p:sp>
      <p:sp>
        <p:nvSpPr>
          <p:cNvPr id="7172" name="Text Box 4">
            <a:extLst>
              <a:ext uri="{FF2B5EF4-FFF2-40B4-BE49-F238E27FC236}">
                <a16:creationId xmlns:a16="http://schemas.microsoft.com/office/drawing/2014/main" id="{3240097B-BAA7-4E50-BB11-84B458C2E994}"/>
              </a:ext>
            </a:extLst>
          </p:cNvPr>
          <p:cNvSpPr txBox="1">
            <a:spLocks noChangeArrowheads="1"/>
          </p:cNvSpPr>
          <p:nvPr/>
        </p:nvSpPr>
        <p:spPr bwMode="auto">
          <a:xfrm>
            <a:off x="868363" y="1893888"/>
            <a:ext cx="68738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     Now we have 3 pieces out of 6 equal pieces, but the total amount we have is still the same.</a:t>
            </a:r>
          </a:p>
        </p:txBody>
      </p:sp>
      <p:sp>
        <p:nvSpPr>
          <p:cNvPr id="7174" name="Text Box 6">
            <a:extLst>
              <a:ext uri="{FF2B5EF4-FFF2-40B4-BE49-F238E27FC236}">
                <a16:creationId xmlns:a16="http://schemas.microsoft.com/office/drawing/2014/main" id="{0B5CEA57-B68A-48B8-950E-0D9568C030E0}"/>
              </a:ext>
            </a:extLst>
          </p:cNvPr>
          <p:cNvSpPr txBox="1">
            <a:spLocks noChangeArrowheads="1"/>
          </p:cNvSpPr>
          <p:nvPr/>
        </p:nvSpPr>
        <p:spPr bwMode="auto">
          <a:xfrm>
            <a:off x="4267200" y="2971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Therefore,</a:t>
            </a:r>
          </a:p>
        </p:txBody>
      </p:sp>
      <p:sp>
        <p:nvSpPr>
          <p:cNvPr id="7183" name="Text Box 15">
            <a:extLst>
              <a:ext uri="{FF2B5EF4-FFF2-40B4-BE49-F238E27FC236}">
                <a16:creationId xmlns:a16="http://schemas.microsoft.com/office/drawing/2014/main" id="{60283F72-CE28-4DDD-AFCB-0E61EEFE2486}"/>
              </a:ext>
            </a:extLst>
          </p:cNvPr>
          <p:cNvSpPr txBox="1">
            <a:spLocks noChangeArrowheads="1"/>
          </p:cNvSpPr>
          <p:nvPr/>
        </p:nvSpPr>
        <p:spPr bwMode="auto">
          <a:xfrm>
            <a:off x="4267200" y="5029200"/>
            <a:ext cx="43592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If you don’t like this, we can cut the original cake into 8 congruent pieces,</a:t>
            </a:r>
          </a:p>
        </p:txBody>
      </p:sp>
      <p:grpSp>
        <p:nvGrpSpPr>
          <p:cNvPr id="3" name="Group 38">
            <a:extLst>
              <a:ext uri="{FF2B5EF4-FFF2-40B4-BE49-F238E27FC236}">
                <a16:creationId xmlns:a16="http://schemas.microsoft.com/office/drawing/2014/main" id="{45ED24D2-8558-44A1-A2A7-FAA12BFCC857}"/>
              </a:ext>
            </a:extLst>
          </p:cNvPr>
          <p:cNvGrpSpPr>
            <a:grpSpLocks/>
          </p:cNvGrpSpPr>
          <p:nvPr/>
        </p:nvGrpSpPr>
        <p:grpSpPr bwMode="auto">
          <a:xfrm>
            <a:off x="5105400" y="3733800"/>
            <a:ext cx="2054225" cy="730250"/>
            <a:chOff x="3216" y="2352"/>
            <a:chExt cx="1294" cy="460"/>
          </a:xfrm>
        </p:grpSpPr>
        <p:sp>
          <p:nvSpPr>
            <p:cNvPr id="20494" name="Text Box 8">
              <a:extLst>
                <a:ext uri="{FF2B5EF4-FFF2-40B4-BE49-F238E27FC236}">
                  <a16:creationId xmlns:a16="http://schemas.microsoft.com/office/drawing/2014/main" id="{ACFA3FFA-BC17-4C26-B379-F3FF613F75B4}"/>
                </a:ext>
              </a:extLst>
            </p:cNvPr>
            <p:cNvSpPr txBox="1">
              <a:spLocks noChangeAspect="1" noChangeArrowheads="1"/>
            </p:cNvSpPr>
            <p:nvPr/>
          </p:nvSpPr>
          <p:spPr bwMode="auto">
            <a:xfrm>
              <a:off x="3446" y="2410"/>
              <a:ext cx="22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a:t>
              </a:r>
            </a:p>
          </p:txBody>
        </p:sp>
        <p:sp>
          <p:nvSpPr>
            <p:cNvPr id="20495" name="Text Box 11">
              <a:extLst>
                <a:ext uri="{FF2B5EF4-FFF2-40B4-BE49-F238E27FC236}">
                  <a16:creationId xmlns:a16="http://schemas.microsoft.com/office/drawing/2014/main" id="{449D0FED-B1A8-4F33-BBFA-0253830DE51F}"/>
                </a:ext>
              </a:extLst>
            </p:cNvPr>
            <p:cNvSpPr txBox="1">
              <a:spLocks noChangeAspect="1" noChangeArrowheads="1"/>
            </p:cNvSpPr>
            <p:nvPr/>
          </p:nvSpPr>
          <p:spPr bwMode="auto">
            <a:xfrm>
              <a:off x="4021" y="2410"/>
              <a:ext cx="22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a:t>
              </a:r>
            </a:p>
          </p:txBody>
        </p:sp>
        <p:grpSp>
          <p:nvGrpSpPr>
            <p:cNvPr id="20496" name="Group 24">
              <a:extLst>
                <a:ext uri="{FF2B5EF4-FFF2-40B4-BE49-F238E27FC236}">
                  <a16:creationId xmlns:a16="http://schemas.microsoft.com/office/drawing/2014/main" id="{AC06DCE8-60E2-4445-AFAE-AA2AB55A73CF}"/>
                </a:ext>
              </a:extLst>
            </p:cNvPr>
            <p:cNvGrpSpPr>
              <a:grpSpLocks noChangeAspect="1"/>
            </p:cNvGrpSpPr>
            <p:nvPr/>
          </p:nvGrpSpPr>
          <p:grpSpPr bwMode="auto">
            <a:xfrm>
              <a:off x="3216" y="2352"/>
              <a:ext cx="144" cy="460"/>
              <a:chOff x="3216" y="2352"/>
              <a:chExt cx="144" cy="460"/>
            </a:xfrm>
          </p:grpSpPr>
          <p:sp>
            <p:nvSpPr>
              <p:cNvPr id="20507" name="AutoShape 23">
                <a:extLst>
                  <a:ext uri="{FF2B5EF4-FFF2-40B4-BE49-F238E27FC236}">
                    <a16:creationId xmlns:a16="http://schemas.microsoft.com/office/drawing/2014/main" id="{5068756E-5EE4-44AB-BDC0-BF8ADB7FEA13}"/>
                  </a:ext>
                </a:extLst>
              </p:cNvPr>
              <p:cNvSpPr>
                <a:spLocks noChangeAspect="1" noChangeArrowheads="1" noTextEdit="1"/>
              </p:cNvSpPr>
              <p:nvPr/>
            </p:nvSpPr>
            <p:spPr bwMode="auto">
              <a:xfrm>
                <a:off x="3216" y="2352"/>
                <a:ext cx="144"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08" name="Line 25">
                <a:extLst>
                  <a:ext uri="{FF2B5EF4-FFF2-40B4-BE49-F238E27FC236}">
                    <a16:creationId xmlns:a16="http://schemas.microsoft.com/office/drawing/2014/main" id="{7D7FB3D1-684D-4234-ABB5-B0965F3C7ABF}"/>
                  </a:ext>
                </a:extLst>
              </p:cNvPr>
              <p:cNvSpPr>
                <a:spLocks noChangeShapeType="1"/>
              </p:cNvSpPr>
              <p:nvPr/>
            </p:nvSpPr>
            <p:spPr bwMode="auto">
              <a:xfrm>
                <a:off x="3235" y="2592"/>
                <a:ext cx="103"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9" name="Rectangle 26">
                <a:extLst>
                  <a:ext uri="{FF2B5EF4-FFF2-40B4-BE49-F238E27FC236}">
                    <a16:creationId xmlns:a16="http://schemas.microsoft.com/office/drawing/2014/main" id="{A31AE39E-4F60-4C2A-A716-251AAAB550EB}"/>
                  </a:ext>
                </a:extLst>
              </p:cNvPr>
              <p:cNvSpPr>
                <a:spLocks noChangeArrowheads="1"/>
              </p:cNvSpPr>
              <p:nvPr/>
            </p:nvSpPr>
            <p:spPr bwMode="auto">
              <a:xfrm>
                <a:off x="3242" y="2616"/>
                <a:ext cx="173"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2</a:t>
                </a:r>
                <a:endParaRPr lang="en-US" altLang="en-US" sz="2400"/>
              </a:p>
            </p:txBody>
          </p:sp>
          <p:sp>
            <p:nvSpPr>
              <p:cNvPr id="20510" name="Rectangle 27">
                <a:extLst>
                  <a:ext uri="{FF2B5EF4-FFF2-40B4-BE49-F238E27FC236}">
                    <a16:creationId xmlns:a16="http://schemas.microsoft.com/office/drawing/2014/main" id="{02A64C05-32D2-4874-B895-3648E9DE90A7}"/>
                  </a:ext>
                </a:extLst>
              </p:cNvPr>
              <p:cNvSpPr>
                <a:spLocks noChangeArrowheads="1"/>
              </p:cNvSpPr>
              <p:nvPr/>
            </p:nvSpPr>
            <p:spPr bwMode="auto">
              <a:xfrm>
                <a:off x="3239" y="2350"/>
                <a:ext cx="173"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1</a:t>
                </a:r>
                <a:endParaRPr lang="en-US" altLang="en-US" sz="2400"/>
              </a:p>
            </p:txBody>
          </p:sp>
        </p:grpSp>
        <p:grpSp>
          <p:nvGrpSpPr>
            <p:cNvPr id="20497" name="Group 29">
              <a:extLst>
                <a:ext uri="{FF2B5EF4-FFF2-40B4-BE49-F238E27FC236}">
                  <a16:creationId xmlns:a16="http://schemas.microsoft.com/office/drawing/2014/main" id="{CBC4FFA8-EC6B-435C-8DD0-2B8A3D5C4906}"/>
                </a:ext>
              </a:extLst>
            </p:cNvPr>
            <p:cNvGrpSpPr>
              <a:grpSpLocks noChangeAspect="1"/>
            </p:cNvGrpSpPr>
            <p:nvPr/>
          </p:nvGrpSpPr>
          <p:grpSpPr bwMode="auto">
            <a:xfrm>
              <a:off x="3791" y="2352"/>
              <a:ext cx="144" cy="460"/>
              <a:chOff x="3791" y="2352"/>
              <a:chExt cx="144" cy="460"/>
            </a:xfrm>
          </p:grpSpPr>
          <p:sp>
            <p:nvSpPr>
              <p:cNvPr id="20503" name="AutoShape 28">
                <a:extLst>
                  <a:ext uri="{FF2B5EF4-FFF2-40B4-BE49-F238E27FC236}">
                    <a16:creationId xmlns:a16="http://schemas.microsoft.com/office/drawing/2014/main" id="{F0A81402-9E49-4003-89D9-E5813CA08398}"/>
                  </a:ext>
                </a:extLst>
              </p:cNvPr>
              <p:cNvSpPr>
                <a:spLocks noChangeAspect="1" noChangeArrowheads="1" noTextEdit="1"/>
              </p:cNvSpPr>
              <p:nvPr/>
            </p:nvSpPr>
            <p:spPr bwMode="auto">
              <a:xfrm>
                <a:off x="3791" y="2352"/>
                <a:ext cx="144"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04" name="Line 30">
                <a:extLst>
                  <a:ext uri="{FF2B5EF4-FFF2-40B4-BE49-F238E27FC236}">
                    <a16:creationId xmlns:a16="http://schemas.microsoft.com/office/drawing/2014/main" id="{B410EA3E-8CE0-45D6-A4C3-9BE6EA47FABA}"/>
                  </a:ext>
                </a:extLst>
              </p:cNvPr>
              <p:cNvSpPr>
                <a:spLocks noChangeShapeType="1"/>
              </p:cNvSpPr>
              <p:nvPr/>
            </p:nvSpPr>
            <p:spPr bwMode="auto">
              <a:xfrm>
                <a:off x="3810" y="2592"/>
                <a:ext cx="103"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5" name="Rectangle 31">
                <a:extLst>
                  <a:ext uri="{FF2B5EF4-FFF2-40B4-BE49-F238E27FC236}">
                    <a16:creationId xmlns:a16="http://schemas.microsoft.com/office/drawing/2014/main" id="{5434AB78-0724-4355-BF44-9989A0011C85}"/>
                  </a:ext>
                </a:extLst>
              </p:cNvPr>
              <p:cNvSpPr>
                <a:spLocks noChangeArrowheads="1"/>
              </p:cNvSpPr>
              <p:nvPr/>
            </p:nvSpPr>
            <p:spPr bwMode="auto">
              <a:xfrm>
                <a:off x="3817" y="2616"/>
                <a:ext cx="173"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4</a:t>
                </a:r>
                <a:endParaRPr lang="en-US" altLang="en-US" sz="2400"/>
              </a:p>
            </p:txBody>
          </p:sp>
          <p:sp>
            <p:nvSpPr>
              <p:cNvPr id="20506" name="Rectangle 32">
                <a:extLst>
                  <a:ext uri="{FF2B5EF4-FFF2-40B4-BE49-F238E27FC236}">
                    <a16:creationId xmlns:a16="http://schemas.microsoft.com/office/drawing/2014/main" id="{F3CCA8C5-40A0-4E17-88D7-B2F17370FA4A}"/>
                  </a:ext>
                </a:extLst>
              </p:cNvPr>
              <p:cNvSpPr>
                <a:spLocks noChangeArrowheads="1"/>
              </p:cNvSpPr>
              <p:nvPr/>
            </p:nvSpPr>
            <p:spPr bwMode="auto">
              <a:xfrm>
                <a:off x="3817" y="2350"/>
                <a:ext cx="173"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2</a:t>
                </a:r>
                <a:endParaRPr lang="en-US" altLang="en-US" sz="2400"/>
              </a:p>
            </p:txBody>
          </p:sp>
        </p:grpSp>
        <p:grpSp>
          <p:nvGrpSpPr>
            <p:cNvPr id="20498" name="Group 34">
              <a:extLst>
                <a:ext uri="{FF2B5EF4-FFF2-40B4-BE49-F238E27FC236}">
                  <a16:creationId xmlns:a16="http://schemas.microsoft.com/office/drawing/2014/main" id="{3A76CD73-A460-4905-BD7A-DC81961FBC9B}"/>
                </a:ext>
              </a:extLst>
            </p:cNvPr>
            <p:cNvGrpSpPr>
              <a:grpSpLocks noChangeAspect="1"/>
            </p:cNvGrpSpPr>
            <p:nvPr/>
          </p:nvGrpSpPr>
          <p:grpSpPr bwMode="auto">
            <a:xfrm>
              <a:off x="4366" y="2352"/>
              <a:ext cx="144" cy="460"/>
              <a:chOff x="4366" y="2352"/>
              <a:chExt cx="144" cy="460"/>
            </a:xfrm>
          </p:grpSpPr>
          <p:sp>
            <p:nvSpPr>
              <p:cNvPr id="20499" name="AutoShape 33">
                <a:extLst>
                  <a:ext uri="{FF2B5EF4-FFF2-40B4-BE49-F238E27FC236}">
                    <a16:creationId xmlns:a16="http://schemas.microsoft.com/office/drawing/2014/main" id="{D15616E9-6573-4C14-8B97-41958D869F82}"/>
                  </a:ext>
                </a:extLst>
              </p:cNvPr>
              <p:cNvSpPr>
                <a:spLocks noChangeAspect="1" noChangeArrowheads="1" noTextEdit="1"/>
              </p:cNvSpPr>
              <p:nvPr/>
            </p:nvSpPr>
            <p:spPr bwMode="auto">
              <a:xfrm>
                <a:off x="4366" y="2352"/>
                <a:ext cx="144"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00" name="Line 35">
                <a:extLst>
                  <a:ext uri="{FF2B5EF4-FFF2-40B4-BE49-F238E27FC236}">
                    <a16:creationId xmlns:a16="http://schemas.microsoft.com/office/drawing/2014/main" id="{22637421-E4BD-4616-B231-1545ED932D4F}"/>
                  </a:ext>
                </a:extLst>
              </p:cNvPr>
              <p:cNvSpPr>
                <a:spLocks noChangeShapeType="1"/>
              </p:cNvSpPr>
              <p:nvPr/>
            </p:nvSpPr>
            <p:spPr bwMode="auto">
              <a:xfrm>
                <a:off x="4385" y="2592"/>
                <a:ext cx="100"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1" name="Rectangle 36">
                <a:extLst>
                  <a:ext uri="{FF2B5EF4-FFF2-40B4-BE49-F238E27FC236}">
                    <a16:creationId xmlns:a16="http://schemas.microsoft.com/office/drawing/2014/main" id="{C55297D8-C2FA-4130-BEC4-6C333432854B}"/>
                  </a:ext>
                </a:extLst>
              </p:cNvPr>
              <p:cNvSpPr>
                <a:spLocks noChangeArrowheads="1"/>
              </p:cNvSpPr>
              <p:nvPr/>
            </p:nvSpPr>
            <p:spPr bwMode="auto">
              <a:xfrm>
                <a:off x="4389" y="2616"/>
                <a:ext cx="173"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6</a:t>
                </a:r>
                <a:endParaRPr lang="en-US" altLang="en-US" sz="2400"/>
              </a:p>
            </p:txBody>
          </p:sp>
          <p:sp>
            <p:nvSpPr>
              <p:cNvPr id="20502" name="Rectangle 37">
                <a:extLst>
                  <a:ext uri="{FF2B5EF4-FFF2-40B4-BE49-F238E27FC236}">
                    <a16:creationId xmlns:a16="http://schemas.microsoft.com/office/drawing/2014/main" id="{19EBBCA7-240F-4145-BBBE-4446DAE56607}"/>
                  </a:ext>
                </a:extLst>
              </p:cNvPr>
              <p:cNvSpPr>
                <a:spLocks noChangeArrowheads="1"/>
              </p:cNvSpPr>
              <p:nvPr/>
            </p:nvSpPr>
            <p:spPr bwMode="auto">
              <a:xfrm>
                <a:off x="4390" y="2350"/>
                <a:ext cx="173"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3</a:t>
                </a:r>
                <a:endParaRPr lang="en-US" altLang="en-US" sz="2400"/>
              </a:p>
            </p:txBody>
          </p:sp>
        </p:grpSp>
      </p:grpSp>
      <p:grpSp>
        <p:nvGrpSpPr>
          <p:cNvPr id="20489" name="Group 30">
            <a:extLst>
              <a:ext uri="{FF2B5EF4-FFF2-40B4-BE49-F238E27FC236}">
                <a16:creationId xmlns:a16="http://schemas.microsoft.com/office/drawing/2014/main" id="{6137CDDE-0443-4389-94E9-D4F680544AD1}"/>
              </a:ext>
            </a:extLst>
          </p:cNvPr>
          <p:cNvGrpSpPr>
            <a:grpSpLocks/>
          </p:cNvGrpSpPr>
          <p:nvPr/>
        </p:nvGrpSpPr>
        <p:grpSpPr bwMode="auto">
          <a:xfrm>
            <a:off x="1171575" y="4268788"/>
            <a:ext cx="2386013" cy="1912937"/>
            <a:chOff x="1172309" y="4268299"/>
            <a:chExt cx="2385645" cy="1913883"/>
          </a:xfrm>
        </p:grpSpPr>
        <p:sp>
          <p:nvSpPr>
            <p:cNvPr id="32" name="Oval 31">
              <a:extLst>
                <a:ext uri="{FF2B5EF4-FFF2-40B4-BE49-F238E27FC236}">
                  <a16:creationId xmlns:a16="http://schemas.microsoft.com/office/drawing/2014/main" id="{CD05799D-F63B-45A8-A17A-4FBE237D0E50}"/>
                </a:ext>
              </a:extLst>
            </p:cNvPr>
            <p:cNvSpPr/>
            <p:nvPr/>
          </p:nvSpPr>
          <p:spPr>
            <a:xfrm>
              <a:off x="1172309" y="4268299"/>
              <a:ext cx="2385645" cy="1170566"/>
            </a:xfrm>
            <a:prstGeom prst="ellipse">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3" name="Freeform 32">
              <a:extLst>
                <a:ext uri="{FF2B5EF4-FFF2-40B4-BE49-F238E27FC236}">
                  <a16:creationId xmlns:a16="http://schemas.microsoft.com/office/drawing/2014/main" id="{89C2A7C0-0B8F-4ED5-B8FE-FD8AE6B94404}"/>
                </a:ext>
              </a:extLst>
            </p:cNvPr>
            <p:cNvSpPr/>
            <p:nvPr/>
          </p:nvSpPr>
          <p:spPr>
            <a:xfrm>
              <a:off x="2075458" y="4284182"/>
              <a:ext cx="658710" cy="1898000"/>
            </a:xfrm>
            <a:custGeom>
              <a:avLst/>
              <a:gdLst>
                <a:gd name="connsiteX0" fmla="*/ 0 w 644769"/>
                <a:gd name="connsiteY0" fmla="*/ 0 h 1893277"/>
                <a:gd name="connsiteX1" fmla="*/ 644769 w 644769"/>
                <a:gd name="connsiteY1" fmla="*/ 1119553 h 1893277"/>
                <a:gd name="connsiteX2" fmla="*/ 638907 w 644769"/>
                <a:gd name="connsiteY2" fmla="*/ 1893277 h 1893277"/>
                <a:gd name="connsiteX0" fmla="*/ 0 w 659186"/>
                <a:gd name="connsiteY0" fmla="*/ 0 h 1893277"/>
                <a:gd name="connsiteX1" fmla="*/ 659186 w 659186"/>
                <a:gd name="connsiteY1" fmla="*/ 1136029 h 1893277"/>
                <a:gd name="connsiteX2" fmla="*/ 638907 w 659186"/>
                <a:gd name="connsiteY2" fmla="*/ 1893277 h 1893277"/>
                <a:gd name="connsiteX0" fmla="*/ 0 w 659186"/>
                <a:gd name="connsiteY0" fmla="*/ 0 h 1897396"/>
                <a:gd name="connsiteX1" fmla="*/ 659186 w 659186"/>
                <a:gd name="connsiteY1" fmla="*/ 1136029 h 1897396"/>
                <a:gd name="connsiteX2" fmla="*/ 657442 w 659186"/>
                <a:gd name="connsiteY2" fmla="*/ 1897396 h 1897396"/>
              </a:gdLst>
              <a:ahLst/>
              <a:cxnLst>
                <a:cxn ang="0">
                  <a:pos x="connsiteX0" y="connsiteY0"/>
                </a:cxn>
                <a:cxn ang="0">
                  <a:pos x="connsiteX1" y="connsiteY1"/>
                </a:cxn>
                <a:cxn ang="0">
                  <a:pos x="connsiteX2" y="connsiteY2"/>
                </a:cxn>
              </a:cxnLst>
              <a:rect l="l" t="t" r="r" b="b"/>
              <a:pathLst>
                <a:path w="659186" h="1897396">
                  <a:moveTo>
                    <a:pt x="0" y="0"/>
                  </a:moveTo>
                  <a:lnTo>
                    <a:pt x="659186" y="1136029"/>
                  </a:lnTo>
                  <a:cubicBezTo>
                    <a:pt x="658605" y="1389818"/>
                    <a:pt x="658023" y="1643607"/>
                    <a:pt x="657442" y="1897396"/>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4" name="Freeform 3">
            <a:extLst>
              <a:ext uri="{FF2B5EF4-FFF2-40B4-BE49-F238E27FC236}">
                <a16:creationId xmlns:a16="http://schemas.microsoft.com/office/drawing/2014/main" id="{EF112F25-D0C8-4306-BA1E-41DECEAB50F5}"/>
              </a:ext>
            </a:extLst>
          </p:cNvPr>
          <p:cNvSpPr/>
          <p:nvPr/>
        </p:nvSpPr>
        <p:spPr>
          <a:xfrm>
            <a:off x="1577975" y="4405313"/>
            <a:ext cx="1552575" cy="1568450"/>
          </a:xfrm>
          <a:custGeom>
            <a:avLst/>
            <a:gdLst>
              <a:gd name="connsiteX0" fmla="*/ 1478526 w 1478526"/>
              <a:gd name="connsiteY0" fmla="*/ 0 h 1592825"/>
              <a:gd name="connsiteX1" fmla="*/ 0 w 1478526"/>
              <a:gd name="connsiteY1" fmla="*/ 910713 h 1592825"/>
              <a:gd name="connsiteX2" fmla="*/ 3687 w 1478526"/>
              <a:gd name="connsiteY2" fmla="*/ 1592825 h 1592825"/>
              <a:gd name="connsiteX0" fmla="*/ 1552268 w 1552268"/>
              <a:gd name="connsiteY0" fmla="*/ 0 h 1592825"/>
              <a:gd name="connsiteX1" fmla="*/ 0 w 1552268"/>
              <a:gd name="connsiteY1" fmla="*/ 892277 h 1592825"/>
              <a:gd name="connsiteX2" fmla="*/ 77429 w 1552268"/>
              <a:gd name="connsiteY2" fmla="*/ 1592825 h 1592825"/>
              <a:gd name="connsiteX0" fmla="*/ 1552268 w 1552268"/>
              <a:gd name="connsiteY0" fmla="*/ 0 h 1567015"/>
              <a:gd name="connsiteX1" fmla="*/ 0 w 1552268"/>
              <a:gd name="connsiteY1" fmla="*/ 892277 h 1567015"/>
              <a:gd name="connsiteX2" fmla="*/ 0 w 1552268"/>
              <a:gd name="connsiteY2" fmla="*/ 1567015 h 1567015"/>
            </a:gdLst>
            <a:ahLst/>
            <a:cxnLst>
              <a:cxn ang="0">
                <a:pos x="connsiteX0" y="connsiteY0"/>
              </a:cxn>
              <a:cxn ang="0">
                <a:pos x="connsiteX1" y="connsiteY1"/>
              </a:cxn>
              <a:cxn ang="0">
                <a:pos x="connsiteX2" y="connsiteY2"/>
              </a:cxn>
            </a:cxnLst>
            <a:rect l="l" t="t" r="r" b="b"/>
            <a:pathLst>
              <a:path w="1552268" h="1567015">
                <a:moveTo>
                  <a:pt x="1552268" y="0"/>
                </a:moveTo>
                <a:lnTo>
                  <a:pt x="0" y="892277"/>
                </a:lnTo>
                <a:lnTo>
                  <a:pt x="0" y="1567015"/>
                </a:lnTo>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Freeform 4">
            <a:extLst>
              <a:ext uri="{FF2B5EF4-FFF2-40B4-BE49-F238E27FC236}">
                <a16:creationId xmlns:a16="http://schemas.microsoft.com/office/drawing/2014/main" id="{16F3BC16-A71F-41B4-A7BA-6A8EBA33F1CB}"/>
              </a:ext>
            </a:extLst>
          </p:cNvPr>
          <p:cNvSpPr/>
          <p:nvPr/>
        </p:nvSpPr>
        <p:spPr>
          <a:xfrm>
            <a:off x="1257300" y="4627563"/>
            <a:ext cx="2252663" cy="412750"/>
          </a:xfrm>
          <a:custGeom>
            <a:avLst/>
            <a:gdLst>
              <a:gd name="connsiteX0" fmla="*/ 2175387 w 2175387"/>
              <a:gd name="connsiteY0" fmla="*/ 508820 h 508820"/>
              <a:gd name="connsiteX1" fmla="*/ 0 w 2175387"/>
              <a:gd name="connsiteY1" fmla="*/ 0 h 508820"/>
              <a:gd name="connsiteX0" fmla="*/ 2197510 w 2197510"/>
              <a:gd name="connsiteY0" fmla="*/ 457200 h 457200"/>
              <a:gd name="connsiteX1" fmla="*/ 0 w 2197510"/>
              <a:gd name="connsiteY1" fmla="*/ 0 h 457200"/>
              <a:gd name="connsiteX0" fmla="*/ 2208571 w 2208571"/>
              <a:gd name="connsiteY0" fmla="*/ 405580 h 405580"/>
              <a:gd name="connsiteX1" fmla="*/ 0 w 2208571"/>
              <a:gd name="connsiteY1" fmla="*/ 0 h 405580"/>
              <a:gd name="connsiteX0" fmla="*/ 2234381 w 2234381"/>
              <a:gd name="connsiteY0" fmla="*/ 416641 h 416641"/>
              <a:gd name="connsiteX1" fmla="*/ 0 w 2234381"/>
              <a:gd name="connsiteY1" fmla="*/ 0 h 416641"/>
              <a:gd name="connsiteX0" fmla="*/ 2252816 w 2252816"/>
              <a:gd name="connsiteY0" fmla="*/ 412954 h 412954"/>
              <a:gd name="connsiteX1" fmla="*/ 0 w 2252816"/>
              <a:gd name="connsiteY1" fmla="*/ 0 h 412954"/>
            </a:gdLst>
            <a:ahLst/>
            <a:cxnLst>
              <a:cxn ang="0">
                <a:pos x="connsiteX0" y="connsiteY0"/>
              </a:cxn>
              <a:cxn ang="0">
                <a:pos x="connsiteX1" y="connsiteY1"/>
              </a:cxn>
            </a:cxnLst>
            <a:rect l="l" t="t" r="r" b="b"/>
            <a:pathLst>
              <a:path w="2252816" h="412954">
                <a:moveTo>
                  <a:pt x="2252816" y="412954"/>
                </a:moveTo>
                <a:lnTo>
                  <a:pt x="0" y="0"/>
                </a:lnTo>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wipe(left)">
                                      <p:cBhvr>
                                        <p:cTn id="7" dur="500"/>
                                        <p:tgtEl>
                                          <p:spTgt spid="71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174"/>
                                        </p:tgtEl>
                                        <p:attrNameLst>
                                          <p:attrName>style.visibility</p:attrName>
                                        </p:attrNameLst>
                                      </p:cBhvr>
                                      <p:to>
                                        <p:strVal val="visible"/>
                                      </p:to>
                                    </p:set>
                                    <p:animEffect transition="in" filter="wipe(left)">
                                      <p:cBhvr>
                                        <p:cTn id="12" dur="500"/>
                                        <p:tgtEl>
                                          <p:spTgt spid="717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183"/>
                                        </p:tgtEl>
                                        <p:attrNameLst>
                                          <p:attrName>style.visibility</p:attrName>
                                        </p:attrNameLst>
                                      </p:cBhvr>
                                      <p:to>
                                        <p:strVal val="visible"/>
                                      </p:to>
                                    </p:set>
                                    <p:animEffect transition="in" filter="wipe(up)">
                                      <p:cBhvr>
                                        <p:cTn id="22" dur="500"/>
                                        <p:tgtEl>
                                          <p:spTgt spid="7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autoUpdateAnimBg="0"/>
      <p:bldP spid="7174" grpId="0" autoUpdateAnimBg="0"/>
      <p:bldP spid="7183"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FFFF"/>
            </a:gs>
            <a:gs pos="100000">
              <a:srgbClr val="96FFFF"/>
            </a:gs>
          </a:gsLst>
          <a:lin ang="5400000" scaled="1"/>
        </a:gradFill>
        <a:effectLst/>
      </p:bgPr>
    </p:bg>
    <p:spTree>
      <p:nvGrpSpPr>
        <p:cNvPr id="1" name=""/>
        <p:cNvGrpSpPr/>
        <p:nvPr/>
      </p:nvGrpSpPr>
      <p:grpSpPr>
        <a:xfrm>
          <a:off x="0" y="0"/>
          <a:ext cx="0" cy="0"/>
          <a:chOff x="0" y="0"/>
          <a:chExt cx="0" cy="0"/>
        </a:xfrm>
      </p:grpSpPr>
      <p:pic>
        <p:nvPicPr>
          <p:cNvPr id="21506" name="Picture 23">
            <a:extLst>
              <a:ext uri="{FF2B5EF4-FFF2-40B4-BE49-F238E27FC236}">
                <a16:creationId xmlns:a16="http://schemas.microsoft.com/office/drawing/2014/main" id="{D6A5F308-050B-4CA4-B79B-990A033F93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18">
            <a:extLst>
              <a:ext uri="{FF2B5EF4-FFF2-40B4-BE49-F238E27FC236}">
                <a16:creationId xmlns:a16="http://schemas.microsoft.com/office/drawing/2014/main" id="{5E850682-EDFB-482C-92E8-BBA2974294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363" y="4090988"/>
            <a:ext cx="2830512"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 Box 2">
            <a:extLst>
              <a:ext uri="{FF2B5EF4-FFF2-40B4-BE49-F238E27FC236}">
                <a16:creationId xmlns:a16="http://schemas.microsoft.com/office/drawing/2014/main" id="{2A3B61AB-9171-4D6D-9B8B-5407A830637C}"/>
              </a:ext>
            </a:extLst>
          </p:cNvPr>
          <p:cNvSpPr txBox="1">
            <a:spLocks noChangeArrowheads="1"/>
          </p:cNvSpPr>
          <p:nvPr/>
        </p:nvSpPr>
        <p:spPr bwMode="auto">
          <a:xfrm>
            <a:off x="762000" y="381000"/>
            <a:ext cx="73152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FF2501"/>
                </a:solidFill>
                <a:latin typeface="Franklin Gothic Demi Cond" panose="020B0706030402020204" pitchFamily="34" charset="0"/>
              </a:rPr>
              <a:t>Equivalent fractions</a:t>
            </a:r>
          </a:p>
          <a:p>
            <a:pPr eaLnBrk="1" hangingPunct="1">
              <a:spcBef>
                <a:spcPct val="0"/>
              </a:spcBef>
              <a:buFontTx/>
              <a:buNone/>
            </a:pPr>
            <a:r>
              <a:rPr lang="en-US" altLang="en-US" sz="2400">
                <a:solidFill>
                  <a:schemeClr val="bg1"/>
                </a:solidFill>
                <a:latin typeface="Franklin Gothic Demi Cond" panose="020B0706030402020204" pitchFamily="34" charset="0"/>
              </a:rPr>
              <a:t>     </a:t>
            </a:r>
            <a:r>
              <a:rPr lang="en-US" altLang="en-US" sz="2400"/>
              <a:t>a fraction can have many different appearances, these are called </a:t>
            </a:r>
            <a:r>
              <a:rPr lang="en-US" altLang="en-US" sz="2400" u="sng"/>
              <a:t>equivalen</a:t>
            </a:r>
            <a:r>
              <a:rPr lang="en-US" altLang="en-US" sz="2400"/>
              <a:t>t fractions</a:t>
            </a:r>
          </a:p>
        </p:txBody>
      </p:sp>
      <p:sp>
        <p:nvSpPr>
          <p:cNvPr id="8196" name="Text Box 4">
            <a:extLst>
              <a:ext uri="{FF2B5EF4-FFF2-40B4-BE49-F238E27FC236}">
                <a16:creationId xmlns:a16="http://schemas.microsoft.com/office/drawing/2014/main" id="{685D9A44-9F3A-4586-87A6-6D7398B05914}"/>
              </a:ext>
            </a:extLst>
          </p:cNvPr>
          <p:cNvSpPr txBox="1">
            <a:spLocks noChangeArrowheads="1"/>
          </p:cNvSpPr>
          <p:nvPr/>
        </p:nvSpPr>
        <p:spPr bwMode="auto">
          <a:xfrm>
            <a:off x="784225" y="2071688"/>
            <a:ext cx="68738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     then we have 4 pieces out of 8 equal pieces, but the total amount we have is still the same.</a:t>
            </a:r>
          </a:p>
        </p:txBody>
      </p:sp>
      <p:sp>
        <p:nvSpPr>
          <p:cNvPr id="8207" name="Text Box 15">
            <a:extLst>
              <a:ext uri="{FF2B5EF4-FFF2-40B4-BE49-F238E27FC236}">
                <a16:creationId xmlns:a16="http://schemas.microsoft.com/office/drawing/2014/main" id="{E15739DF-08DD-48BD-8594-BE9DF8215CB2}"/>
              </a:ext>
            </a:extLst>
          </p:cNvPr>
          <p:cNvSpPr txBox="1">
            <a:spLocks noChangeArrowheads="1"/>
          </p:cNvSpPr>
          <p:nvPr/>
        </p:nvSpPr>
        <p:spPr bwMode="auto">
          <a:xfrm>
            <a:off x="4403725" y="5222875"/>
            <a:ext cx="3411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We can generalize this to  </a:t>
            </a:r>
          </a:p>
        </p:txBody>
      </p:sp>
      <p:sp>
        <p:nvSpPr>
          <p:cNvPr id="8209" name="Text Box 17">
            <a:extLst>
              <a:ext uri="{FF2B5EF4-FFF2-40B4-BE49-F238E27FC236}">
                <a16:creationId xmlns:a16="http://schemas.microsoft.com/office/drawing/2014/main" id="{3B28B73B-CBF2-4F4C-9997-F4D1C550DA81}"/>
              </a:ext>
            </a:extLst>
          </p:cNvPr>
          <p:cNvSpPr txBox="1">
            <a:spLocks noChangeArrowheads="1"/>
          </p:cNvSpPr>
          <p:nvPr/>
        </p:nvSpPr>
        <p:spPr bwMode="auto">
          <a:xfrm>
            <a:off x="5105400" y="5791200"/>
            <a:ext cx="35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a:t>
            </a:r>
          </a:p>
        </p:txBody>
      </p:sp>
      <p:sp>
        <p:nvSpPr>
          <p:cNvPr id="8211" name="Text Box 19">
            <a:extLst>
              <a:ext uri="{FF2B5EF4-FFF2-40B4-BE49-F238E27FC236}">
                <a16:creationId xmlns:a16="http://schemas.microsoft.com/office/drawing/2014/main" id="{6B73AFE5-B178-4D54-AE15-CE674FC7D71A}"/>
              </a:ext>
            </a:extLst>
          </p:cNvPr>
          <p:cNvSpPr txBox="1">
            <a:spLocks noChangeArrowheads="1"/>
          </p:cNvSpPr>
          <p:nvPr/>
        </p:nvSpPr>
        <p:spPr bwMode="auto">
          <a:xfrm>
            <a:off x="6019800" y="5791200"/>
            <a:ext cx="2646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 whenever </a:t>
            </a:r>
            <a:r>
              <a:rPr lang="en-US" altLang="en-US" sz="2400" i="1"/>
              <a:t>n</a:t>
            </a:r>
            <a:r>
              <a:rPr lang="en-US" altLang="en-US" sz="2400"/>
              <a:t> is not 0</a:t>
            </a:r>
          </a:p>
        </p:txBody>
      </p:sp>
      <p:sp>
        <p:nvSpPr>
          <p:cNvPr id="8214" name="Rectangle 22">
            <a:extLst>
              <a:ext uri="{FF2B5EF4-FFF2-40B4-BE49-F238E27FC236}">
                <a16:creationId xmlns:a16="http://schemas.microsoft.com/office/drawing/2014/main" id="{E5A36659-977E-42DF-BC38-D72A236DCEF2}"/>
              </a:ext>
            </a:extLst>
          </p:cNvPr>
          <p:cNvSpPr>
            <a:spLocks noChangeArrowheads="1"/>
          </p:cNvSpPr>
          <p:nvPr/>
        </p:nvSpPr>
        <p:spPr bwMode="auto">
          <a:xfrm>
            <a:off x="4267200" y="3429000"/>
            <a:ext cx="1460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Therefore,</a:t>
            </a:r>
          </a:p>
        </p:txBody>
      </p:sp>
      <p:grpSp>
        <p:nvGrpSpPr>
          <p:cNvPr id="3" name="Group 59">
            <a:extLst>
              <a:ext uri="{FF2B5EF4-FFF2-40B4-BE49-F238E27FC236}">
                <a16:creationId xmlns:a16="http://schemas.microsoft.com/office/drawing/2014/main" id="{7F4A8D1A-385F-4640-9AF7-26B7C7FC0421}"/>
              </a:ext>
            </a:extLst>
          </p:cNvPr>
          <p:cNvGrpSpPr>
            <a:grpSpLocks/>
          </p:cNvGrpSpPr>
          <p:nvPr/>
        </p:nvGrpSpPr>
        <p:grpSpPr bwMode="auto">
          <a:xfrm>
            <a:off x="4876800" y="4114800"/>
            <a:ext cx="2968625" cy="730250"/>
            <a:chOff x="3072" y="2592"/>
            <a:chExt cx="1870" cy="460"/>
          </a:xfrm>
        </p:grpSpPr>
        <p:sp>
          <p:nvSpPr>
            <p:cNvPr id="21535" name="Text Box 7">
              <a:extLst>
                <a:ext uri="{FF2B5EF4-FFF2-40B4-BE49-F238E27FC236}">
                  <a16:creationId xmlns:a16="http://schemas.microsoft.com/office/drawing/2014/main" id="{70F6F4C8-A099-41BB-89C3-294120177F5E}"/>
                </a:ext>
              </a:extLst>
            </p:cNvPr>
            <p:cNvSpPr txBox="1">
              <a:spLocks noChangeAspect="1" noChangeArrowheads="1"/>
            </p:cNvSpPr>
            <p:nvPr/>
          </p:nvSpPr>
          <p:spPr bwMode="auto">
            <a:xfrm>
              <a:off x="3302" y="2650"/>
              <a:ext cx="22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a:t>
              </a:r>
            </a:p>
          </p:txBody>
        </p:sp>
        <p:sp>
          <p:nvSpPr>
            <p:cNvPr id="21536" name="Text Box 9">
              <a:extLst>
                <a:ext uri="{FF2B5EF4-FFF2-40B4-BE49-F238E27FC236}">
                  <a16:creationId xmlns:a16="http://schemas.microsoft.com/office/drawing/2014/main" id="{A611DDF9-2A05-4E5A-B857-6060B0DC59CC}"/>
                </a:ext>
              </a:extLst>
            </p:cNvPr>
            <p:cNvSpPr txBox="1">
              <a:spLocks noChangeAspect="1" noChangeArrowheads="1"/>
            </p:cNvSpPr>
            <p:nvPr/>
          </p:nvSpPr>
          <p:spPr bwMode="auto">
            <a:xfrm>
              <a:off x="3878" y="2650"/>
              <a:ext cx="22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a:t>
              </a:r>
            </a:p>
          </p:txBody>
        </p:sp>
        <p:sp>
          <p:nvSpPr>
            <p:cNvPr id="21537" name="Text Box 12">
              <a:extLst>
                <a:ext uri="{FF2B5EF4-FFF2-40B4-BE49-F238E27FC236}">
                  <a16:creationId xmlns:a16="http://schemas.microsoft.com/office/drawing/2014/main" id="{79943856-2D06-4939-979A-F1A8DBADD367}"/>
                </a:ext>
              </a:extLst>
            </p:cNvPr>
            <p:cNvSpPr txBox="1">
              <a:spLocks noChangeAspect="1" noChangeArrowheads="1"/>
            </p:cNvSpPr>
            <p:nvPr/>
          </p:nvSpPr>
          <p:spPr bwMode="auto">
            <a:xfrm>
              <a:off x="4453" y="2650"/>
              <a:ext cx="22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a:t>
              </a:r>
            </a:p>
          </p:txBody>
        </p:sp>
        <p:grpSp>
          <p:nvGrpSpPr>
            <p:cNvPr id="21538" name="Group 40">
              <a:extLst>
                <a:ext uri="{FF2B5EF4-FFF2-40B4-BE49-F238E27FC236}">
                  <a16:creationId xmlns:a16="http://schemas.microsoft.com/office/drawing/2014/main" id="{B72AA93B-31BE-4FF6-998D-028769379FFE}"/>
                </a:ext>
              </a:extLst>
            </p:cNvPr>
            <p:cNvGrpSpPr>
              <a:grpSpLocks noChangeAspect="1"/>
            </p:cNvGrpSpPr>
            <p:nvPr/>
          </p:nvGrpSpPr>
          <p:grpSpPr bwMode="auto">
            <a:xfrm>
              <a:off x="3072" y="2592"/>
              <a:ext cx="144" cy="460"/>
              <a:chOff x="3072" y="2592"/>
              <a:chExt cx="144" cy="460"/>
            </a:xfrm>
          </p:grpSpPr>
          <p:sp>
            <p:nvSpPr>
              <p:cNvPr id="21554" name="AutoShape 39">
                <a:extLst>
                  <a:ext uri="{FF2B5EF4-FFF2-40B4-BE49-F238E27FC236}">
                    <a16:creationId xmlns:a16="http://schemas.microsoft.com/office/drawing/2014/main" id="{24705583-110A-4B30-978E-D9DCF4812477}"/>
                  </a:ext>
                </a:extLst>
              </p:cNvPr>
              <p:cNvSpPr>
                <a:spLocks noChangeAspect="1" noChangeArrowheads="1" noTextEdit="1"/>
              </p:cNvSpPr>
              <p:nvPr/>
            </p:nvSpPr>
            <p:spPr bwMode="auto">
              <a:xfrm>
                <a:off x="3072" y="2592"/>
                <a:ext cx="144"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55" name="Line 41">
                <a:extLst>
                  <a:ext uri="{FF2B5EF4-FFF2-40B4-BE49-F238E27FC236}">
                    <a16:creationId xmlns:a16="http://schemas.microsoft.com/office/drawing/2014/main" id="{2FCC099E-420A-4ADD-8723-0C91A0A1D84E}"/>
                  </a:ext>
                </a:extLst>
              </p:cNvPr>
              <p:cNvSpPr>
                <a:spLocks noChangeShapeType="1"/>
              </p:cNvSpPr>
              <p:nvPr/>
            </p:nvSpPr>
            <p:spPr bwMode="auto">
              <a:xfrm>
                <a:off x="3091" y="2832"/>
                <a:ext cx="103"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56" name="Rectangle 42">
                <a:extLst>
                  <a:ext uri="{FF2B5EF4-FFF2-40B4-BE49-F238E27FC236}">
                    <a16:creationId xmlns:a16="http://schemas.microsoft.com/office/drawing/2014/main" id="{5FBEF9E5-AE0C-48DD-B629-8A4747FFC8E0}"/>
                  </a:ext>
                </a:extLst>
              </p:cNvPr>
              <p:cNvSpPr>
                <a:spLocks noChangeArrowheads="1"/>
              </p:cNvSpPr>
              <p:nvPr/>
            </p:nvSpPr>
            <p:spPr bwMode="auto">
              <a:xfrm>
                <a:off x="3098" y="2856"/>
                <a:ext cx="173"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2</a:t>
                </a:r>
                <a:endParaRPr lang="en-US" altLang="en-US" sz="2400"/>
              </a:p>
            </p:txBody>
          </p:sp>
          <p:sp>
            <p:nvSpPr>
              <p:cNvPr id="21557" name="Rectangle 43">
                <a:extLst>
                  <a:ext uri="{FF2B5EF4-FFF2-40B4-BE49-F238E27FC236}">
                    <a16:creationId xmlns:a16="http://schemas.microsoft.com/office/drawing/2014/main" id="{DA212C67-6FE2-4032-9C73-7D0B69F20CFC}"/>
                  </a:ext>
                </a:extLst>
              </p:cNvPr>
              <p:cNvSpPr>
                <a:spLocks noChangeArrowheads="1"/>
              </p:cNvSpPr>
              <p:nvPr/>
            </p:nvSpPr>
            <p:spPr bwMode="auto">
              <a:xfrm>
                <a:off x="3095" y="2590"/>
                <a:ext cx="173"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1</a:t>
                </a:r>
                <a:endParaRPr lang="en-US" altLang="en-US" sz="2400"/>
              </a:p>
            </p:txBody>
          </p:sp>
        </p:grpSp>
        <p:grpSp>
          <p:nvGrpSpPr>
            <p:cNvPr id="21539" name="Group 45">
              <a:extLst>
                <a:ext uri="{FF2B5EF4-FFF2-40B4-BE49-F238E27FC236}">
                  <a16:creationId xmlns:a16="http://schemas.microsoft.com/office/drawing/2014/main" id="{7DFAB4C8-37F4-4658-B136-70A9C7BF19EF}"/>
                </a:ext>
              </a:extLst>
            </p:cNvPr>
            <p:cNvGrpSpPr>
              <a:grpSpLocks noChangeAspect="1"/>
            </p:cNvGrpSpPr>
            <p:nvPr/>
          </p:nvGrpSpPr>
          <p:grpSpPr bwMode="auto">
            <a:xfrm>
              <a:off x="3647" y="2592"/>
              <a:ext cx="144" cy="460"/>
              <a:chOff x="3647" y="2592"/>
              <a:chExt cx="144" cy="460"/>
            </a:xfrm>
          </p:grpSpPr>
          <p:sp>
            <p:nvSpPr>
              <p:cNvPr id="21550" name="AutoShape 44">
                <a:extLst>
                  <a:ext uri="{FF2B5EF4-FFF2-40B4-BE49-F238E27FC236}">
                    <a16:creationId xmlns:a16="http://schemas.microsoft.com/office/drawing/2014/main" id="{CB1C3373-C997-43FC-B860-43B13F37F6B3}"/>
                  </a:ext>
                </a:extLst>
              </p:cNvPr>
              <p:cNvSpPr>
                <a:spLocks noChangeAspect="1" noChangeArrowheads="1" noTextEdit="1"/>
              </p:cNvSpPr>
              <p:nvPr/>
            </p:nvSpPr>
            <p:spPr bwMode="auto">
              <a:xfrm>
                <a:off x="3647" y="2592"/>
                <a:ext cx="144"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51" name="Line 46">
                <a:extLst>
                  <a:ext uri="{FF2B5EF4-FFF2-40B4-BE49-F238E27FC236}">
                    <a16:creationId xmlns:a16="http://schemas.microsoft.com/office/drawing/2014/main" id="{4D95EA17-9C39-46B0-8D6E-05B50FBDB4B3}"/>
                  </a:ext>
                </a:extLst>
              </p:cNvPr>
              <p:cNvSpPr>
                <a:spLocks noChangeShapeType="1"/>
              </p:cNvSpPr>
              <p:nvPr/>
            </p:nvSpPr>
            <p:spPr bwMode="auto">
              <a:xfrm>
                <a:off x="3666" y="2832"/>
                <a:ext cx="103"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52" name="Rectangle 47">
                <a:extLst>
                  <a:ext uri="{FF2B5EF4-FFF2-40B4-BE49-F238E27FC236}">
                    <a16:creationId xmlns:a16="http://schemas.microsoft.com/office/drawing/2014/main" id="{5FA039F7-87A1-4E1F-B167-F99DADB2772C}"/>
                  </a:ext>
                </a:extLst>
              </p:cNvPr>
              <p:cNvSpPr>
                <a:spLocks noChangeArrowheads="1"/>
              </p:cNvSpPr>
              <p:nvPr/>
            </p:nvSpPr>
            <p:spPr bwMode="auto">
              <a:xfrm>
                <a:off x="3673" y="2856"/>
                <a:ext cx="173"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4</a:t>
                </a:r>
                <a:endParaRPr lang="en-US" altLang="en-US" sz="2400"/>
              </a:p>
            </p:txBody>
          </p:sp>
          <p:sp>
            <p:nvSpPr>
              <p:cNvPr id="21553" name="Rectangle 48">
                <a:extLst>
                  <a:ext uri="{FF2B5EF4-FFF2-40B4-BE49-F238E27FC236}">
                    <a16:creationId xmlns:a16="http://schemas.microsoft.com/office/drawing/2014/main" id="{FB7BB8DF-1DEB-4D3A-9976-E42611DC51DD}"/>
                  </a:ext>
                </a:extLst>
              </p:cNvPr>
              <p:cNvSpPr>
                <a:spLocks noChangeArrowheads="1"/>
              </p:cNvSpPr>
              <p:nvPr/>
            </p:nvSpPr>
            <p:spPr bwMode="auto">
              <a:xfrm>
                <a:off x="3673" y="2590"/>
                <a:ext cx="173"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2</a:t>
                </a:r>
                <a:endParaRPr lang="en-US" altLang="en-US" sz="2400"/>
              </a:p>
            </p:txBody>
          </p:sp>
        </p:grpSp>
        <p:grpSp>
          <p:nvGrpSpPr>
            <p:cNvPr id="21540" name="Group 50">
              <a:extLst>
                <a:ext uri="{FF2B5EF4-FFF2-40B4-BE49-F238E27FC236}">
                  <a16:creationId xmlns:a16="http://schemas.microsoft.com/office/drawing/2014/main" id="{2E5E89EE-6D3F-4D9D-90EA-5E84AA9D128D}"/>
                </a:ext>
              </a:extLst>
            </p:cNvPr>
            <p:cNvGrpSpPr>
              <a:grpSpLocks noChangeAspect="1"/>
            </p:cNvGrpSpPr>
            <p:nvPr/>
          </p:nvGrpSpPr>
          <p:grpSpPr bwMode="auto">
            <a:xfrm>
              <a:off x="4223" y="2592"/>
              <a:ext cx="144" cy="460"/>
              <a:chOff x="4223" y="2592"/>
              <a:chExt cx="144" cy="460"/>
            </a:xfrm>
          </p:grpSpPr>
          <p:sp>
            <p:nvSpPr>
              <p:cNvPr id="21546" name="AutoShape 49">
                <a:extLst>
                  <a:ext uri="{FF2B5EF4-FFF2-40B4-BE49-F238E27FC236}">
                    <a16:creationId xmlns:a16="http://schemas.microsoft.com/office/drawing/2014/main" id="{B8753D76-3340-429B-8651-5AA26421362D}"/>
                  </a:ext>
                </a:extLst>
              </p:cNvPr>
              <p:cNvSpPr>
                <a:spLocks noChangeAspect="1" noChangeArrowheads="1" noTextEdit="1"/>
              </p:cNvSpPr>
              <p:nvPr/>
            </p:nvSpPr>
            <p:spPr bwMode="auto">
              <a:xfrm>
                <a:off x="4223" y="2592"/>
                <a:ext cx="144"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47" name="Line 51">
                <a:extLst>
                  <a:ext uri="{FF2B5EF4-FFF2-40B4-BE49-F238E27FC236}">
                    <a16:creationId xmlns:a16="http://schemas.microsoft.com/office/drawing/2014/main" id="{A9DEBC07-0503-42C0-90A9-37A100C144C0}"/>
                  </a:ext>
                </a:extLst>
              </p:cNvPr>
              <p:cNvSpPr>
                <a:spLocks noChangeShapeType="1"/>
              </p:cNvSpPr>
              <p:nvPr/>
            </p:nvSpPr>
            <p:spPr bwMode="auto">
              <a:xfrm>
                <a:off x="4242" y="2832"/>
                <a:ext cx="100"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48" name="Rectangle 52">
                <a:extLst>
                  <a:ext uri="{FF2B5EF4-FFF2-40B4-BE49-F238E27FC236}">
                    <a16:creationId xmlns:a16="http://schemas.microsoft.com/office/drawing/2014/main" id="{3E7F9711-57A7-4000-9B8E-4840985D3DA3}"/>
                  </a:ext>
                </a:extLst>
              </p:cNvPr>
              <p:cNvSpPr>
                <a:spLocks noChangeArrowheads="1"/>
              </p:cNvSpPr>
              <p:nvPr/>
            </p:nvSpPr>
            <p:spPr bwMode="auto">
              <a:xfrm>
                <a:off x="4246" y="2856"/>
                <a:ext cx="173"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6</a:t>
                </a:r>
                <a:endParaRPr lang="en-US" altLang="en-US" sz="2400"/>
              </a:p>
            </p:txBody>
          </p:sp>
          <p:sp>
            <p:nvSpPr>
              <p:cNvPr id="21549" name="Rectangle 53">
                <a:extLst>
                  <a:ext uri="{FF2B5EF4-FFF2-40B4-BE49-F238E27FC236}">
                    <a16:creationId xmlns:a16="http://schemas.microsoft.com/office/drawing/2014/main" id="{2A28AF1A-7FF9-4258-91E1-3E57993A3EDB}"/>
                  </a:ext>
                </a:extLst>
              </p:cNvPr>
              <p:cNvSpPr>
                <a:spLocks noChangeArrowheads="1"/>
              </p:cNvSpPr>
              <p:nvPr/>
            </p:nvSpPr>
            <p:spPr bwMode="auto">
              <a:xfrm>
                <a:off x="4247" y="2590"/>
                <a:ext cx="173"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3</a:t>
                </a:r>
                <a:endParaRPr lang="en-US" altLang="en-US" sz="2400"/>
              </a:p>
            </p:txBody>
          </p:sp>
        </p:grpSp>
        <p:grpSp>
          <p:nvGrpSpPr>
            <p:cNvPr id="21541" name="Group 55">
              <a:extLst>
                <a:ext uri="{FF2B5EF4-FFF2-40B4-BE49-F238E27FC236}">
                  <a16:creationId xmlns:a16="http://schemas.microsoft.com/office/drawing/2014/main" id="{85F31273-8BF2-4F24-8CFE-9828FD1E1617}"/>
                </a:ext>
              </a:extLst>
            </p:cNvPr>
            <p:cNvGrpSpPr>
              <a:grpSpLocks noChangeAspect="1"/>
            </p:cNvGrpSpPr>
            <p:nvPr/>
          </p:nvGrpSpPr>
          <p:grpSpPr bwMode="auto">
            <a:xfrm>
              <a:off x="4798" y="2592"/>
              <a:ext cx="144" cy="460"/>
              <a:chOff x="4798" y="2592"/>
              <a:chExt cx="144" cy="460"/>
            </a:xfrm>
          </p:grpSpPr>
          <p:sp>
            <p:nvSpPr>
              <p:cNvPr id="21542" name="AutoShape 54">
                <a:extLst>
                  <a:ext uri="{FF2B5EF4-FFF2-40B4-BE49-F238E27FC236}">
                    <a16:creationId xmlns:a16="http://schemas.microsoft.com/office/drawing/2014/main" id="{A14A1D62-C756-4392-8973-8150287E5B44}"/>
                  </a:ext>
                </a:extLst>
              </p:cNvPr>
              <p:cNvSpPr>
                <a:spLocks noChangeAspect="1" noChangeArrowheads="1" noTextEdit="1"/>
              </p:cNvSpPr>
              <p:nvPr/>
            </p:nvSpPr>
            <p:spPr bwMode="auto">
              <a:xfrm>
                <a:off x="4798" y="2592"/>
                <a:ext cx="144"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43" name="Line 56">
                <a:extLst>
                  <a:ext uri="{FF2B5EF4-FFF2-40B4-BE49-F238E27FC236}">
                    <a16:creationId xmlns:a16="http://schemas.microsoft.com/office/drawing/2014/main" id="{8A3AC0A7-1E85-4B02-AA58-0274B1E0C11C}"/>
                  </a:ext>
                </a:extLst>
              </p:cNvPr>
              <p:cNvSpPr>
                <a:spLocks noChangeShapeType="1"/>
              </p:cNvSpPr>
              <p:nvPr/>
            </p:nvSpPr>
            <p:spPr bwMode="auto">
              <a:xfrm>
                <a:off x="4817" y="2832"/>
                <a:ext cx="103"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44" name="Rectangle 57">
                <a:extLst>
                  <a:ext uri="{FF2B5EF4-FFF2-40B4-BE49-F238E27FC236}">
                    <a16:creationId xmlns:a16="http://schemas.microsoft.com/office/drawing/2014/main" id="{7B107984-AC87-4DD7-92A4-95E525BAA5B6}"/>
                  </a:ext>
                </a:extLst>
              </p:cNvPr>
              <p:cNvSpPr>
                <a:spLocks noChangeArrowheads="1"/>
              </p:cNvSpPr>
              <p:nvPr/>
            </p:nvSpPr>
            <p:spPr bwMode="auto">
              <a:xfrm>
                <a:off x="4821" y="2856"/>
                <a:ext cx="173"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8</a:t>
                </a:r>
                <a:endParaRPr lang="en-US" altLang="en-US" sz="2400"/>
              </a:p>
            </p:txBody>
          </p:sp>
          <p:sp>
            <p:nvSpPr>
              <p:cNvPr id="21545" name="Rectangle 58">
                <a:extLst>
                  <a:ext uri="{FF2B5EF4-FFF2-40B4-BE49-F238E27FC236}">
                    <a16:creationId xmlns:a16="http://schemas.microsoft.com/office/drawing/2014/main" id="{CCFFAE33-045F-443E-A3CC-79F3B391840B}"/>
                  </a:ext>
                </a:extLst>
              </p:cNvPr>
              <p:cNvSpPr>
                <a:spLocks noChangeArrowheads="1"/>
              </p:cNvSpPr>
              <p:nvPr/>
            </p:nvSpPr>
            <p:spPr bwMode="auto">
              <a:xfrm>
                <a:off x="4824" y="2590"/>
                <a:ext cx="173"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4</a:t>
                </a:r>
                <a:endParaRPr lang="en-US" altLang="en-US" sz="2400"/>
              </a:p>
            </p:txBody>
          </p:sp>
        </p:grpSp>
      </p:grpSp>
      <p:grpSp>
        <p:nvGrpSpPr>
          <p:cNvPr id="8" name="Group 61">
            <a:extLst>
              <a:ext uri="{FF2B5EF4-FFF2-40B4-BE49-F238E27FC236}">
                <a16:creationId xmlns:a16="http://schemas.microsoft.com/office/drawing/2014/main" id="{E21E5900-842B-470F-AEF0-7BB6C3DA7E6F}"/>
              </a:ext>
            </a:extLst>
          </p:cNvPr>
          <p:cNvGrpSpPr>
            <a:grpSpLocks noChangeAspect="1"/>
          </p:cNvGrpSpPr>
          <p:nvPr/>
        </p:nvGrpSpPr>
        <p:grpSpPr bwMode="auto">
          <a:xfrm>
            <a:off x="4876800" y="5715000"/>
            <a:ext cx="190500" cy="609600"/>
            <a:chOff x="3072" y="3600"/>
            <a:chExt cx="120" cy="384"/>
          </a:xfrm>
        </p:grpSpPr>
        <p:sp>
          <p:nvSpPr>
            <p:cNvPr id="21531" name="AutoShape 60">
              <a:extLst>
                <a:ext uri="{FF2B5EF4-FFF2-40B4-BE49-F238E27FC236}">
                  <a16:creationId xmlns:a16="http://schemas.microsoft.com/office/drawing/2014/main" id="{4285BECF-7674-45A6-BE2A-E1D6CFAF23A6}"/>
                </a:ext>
              </a:extLst>
            </p:cNvPr>
            <p:cNvSpPr>
              <a:spLocks noChangeAspect="1" noChangeArrowheads="1" noTextEdit="1"/>
            </p:cNvSpPr>
            <p:nvPr/>
          </p:nvSpPr>
          <p:spPr bwMode="auto">
            <a:xfrm>
              <a:off x="3072" y="3600"/>
              <a:ext cx="120"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32" name="Line 62">
              <a:extLst>
                <a:ext uri="{FF2B5EF4-FFF2-40B4-BE49-F238E27FC236}">
                  <a16:creationId xmlns:a16="http://schemas.microsoft.com/office/drawing/2014/main" id="{0C036FE5-D781-49E1-91C6-673B569202EE}"/>
                </a:ext>
              </a:extLst>
            </p:cNvPr>
            <p:cNvSpPr>
              <a:spLocks noChangeShapeType="1"/>
            </p:cNvSpPr>
            <p:nvPr/>
          </p:nvSpPr>
          <p:spPr bwMode="auto">
            <a:xfrm>
              <a:off x="3088" y="3800"/>
              <a:ext cx="86"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3" name="Rectangle 63">
              <a:extLst>
                <a:ext uri="{FF2B5EF4-FFF2-40B4-BE49-F238E27FC236}">
                  <a16:creationId xmlns:a16="http://schemas.microsoft.com/office/drawing/2014/main" id="{1DE0F450-898A-4200-917A-99CE8AEBFC03}"/>
                </a:ext>
              </a:extLst>
            </p:cNvPr>
            <p:cNvSpPr>
              <a:spLocks noChangeArrowheads="1"/>
            </p:cNvSpPr>
            <p:nvPr/>
          </p:nvSpPr>
          <p:spPr bwMode="auto">
            <a:xfrm>
              <a:off x="3094" y="3820"/>
              <a:ext cx="14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rPr>
                <a:t>2</a:t>
              </a:r>
              <a:endParaRPr lang="en-US" altLang="en-US" sz="2400"/>
            </a:p>
          </p:txBody>
        </p:sp>
        <p:sp>
          <p:nvSpPr>
            <p:cNvPr id="21534" name="Rectangle 64">
              <a:extLst>
                <a:ext uri="{FF2B5EF4-FFF2-40B4-BE49-F238E27FC236}">
                  <a16:creationId xmlns:a16="http://schemas.microsoft.com/office/drawing/2014/main" id="{049CF83B-3701-4856-B72A-2458F733DEB4}"/>
                </a:ext>
              </a:extLst>
            </p:cNvPr>
            <p:cNvSpPr>
              <a:spLocks noChangeArrowheads="1"/>
            </p:cNvSpPr>
            <p:nvPr/>
          </p:nvSpPr>
          <p:spPr bwMode="auto">
            <a:xfrm>
              <a:off x="3091" y="3598"/>
              <a:ext cx="14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rPr>
                <a:t>1</a:t>
              </a:r>
              <a:endParaRPr lang="en-US" altLang="en-US" sz="2400"/>
            </a:p>
          </p:txBody>
        </p:sp>
      </p:grpSp>
      <p:grpSp>
        <p:nvGrpSpPr>
          <p:cNvPr id="9" name="Group 66">
            <a:extLst>
              <a:ext uri="{FF2B5EF4-FFF2-40B4-BE49-F238E27FC236}">
                <a16:creationId xmlns:a16="http://schemas.microsoft.com/office/drawing/2014/main" id="{5866E03A-58DC-4524-AEB1-404E435F5ACB}"/>
              </a:ext>
            </a:extLst>
          </p:cNvPr>
          <p:cNvGrpSpPr>
            <a:grpSpLocks noChangeAspect="1"/>
          </p:cNvGrpSpPr>
          <p:nvPr/>
        </p:nvGrpSpPr>
        <p:grpSpPr bwMode="auto">
          <a:xfrm>
            <a:off x="5486400" y="5683250"/>
            <a:ext cx="573088" cy="719138"/>
            <a:chOff x="3456" y="3580"/>
            <a:chExt cx="361" cy="453"/>
          </a:xfrm>
        </p:grpSpPr>
        <p:sp>
          <p:nvSpPr>
            <p:cNvPr id="21523" name="AutoShape 65">
              <a:extLst>
                <a:ext uri="{FF2B5EF4-FFF2-40B4-BE49-F238E27FC236}">
                  <a16:creationId xmlns:a16="http://schemas.microsoft.com/office/drawing/2014/main" id="{20EC0597-21EC-408D-B3C7-F3A4895BB11E}"/>
                </a:ext>
              </a:extLst>
            </p:cNvPr>
            <p:cNvSpPr>
              <a:spLocks noChangeAspect="1" noChangeArrowheads="1" noTextEdit="1"/>
            </p:cNvSpPr>
            <p:nvPr/>
          </p:nvSpPr>
          <p:spPr bwMode="auto">
            <a:xfrm>
              <a:off x="3456" y="3600"/>
              <a:ext cx="328"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24" name="Line 67">
              <a:extLst>
                <a:ext uri="{FF2B5EF4-FFF2-40B4-BE49-F238E27FC236}">
                  <a16:creationId xmlns:a16="http://schemas.microsoft.com/office/drawing/2014/main" id="{F9B0FC81-E99E-4C28-BEE4-0B515400D855}"/>
                </a:ext>
              </a:extLst>
            </p:cNvPr>
            <p:cNvSpPr>
              <a:spLocks noChangeShapeType="1"/>
            </p:cNvSpPr>
            <p:nvPr/>
          </p:nvSpPr>
          <p:spPr bwMode="auto">
            <a:xfrm>
              <a:off x="3472" y="3800"/>
              <a:ext cx="296"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25" name="Rectangle 68">
              <a:extLst>
                <a:ext uri="{FF2B5EF4-FFF2-40B4-BE49-F238E27FC236}">
                  <a16:creationId xmlns:a16="http://schemas.microsoft.com/office/drawing/2014/main" id="{FF171AFA-0FF5-4E21-AD6E-55F0A9CCCC76}"/>
                </a:ext>
              </a:extLst>
            </p:cNvPr>
            <p:cNvSpPr>
              <a:spLocks noChangeArrowheads="1"/>
            </p:cNvSpPr>
            <p:nvPr/>
          </p:nvSpPr>
          <p:spPr bwMode="auto">
            <a:xfrm>
              <a:off x="3673" y="3805"/>
              <a:ext cx="14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i="1">
                  <a:solidFill>
                    <a:srgbClr val="000000"/>
                  </a:solidFill>
                </a:rPr>
                <a:t>n</a:t>
              </a:r>
              <a:endParaRPr lang="en-US" altLang="en-US" sz="2400"/>
            </a:p>
          </p:txBody>
        </p:sp>
        <p:sp>
          <p:nvSpPr>
            <p:cNvPr id="21526" name="Rectangle 69">
              <a:extLst>
                <a:ext uri="{FF2B5EF4-FFF2-40B4-BE49-F238E27FC236}">
                  <a16:creationId xmlns:a16="http://schemas.microsoft.com/office/drawing/2014/main" id="{ADEE3383-D628-4E13-BFFA-C816735B2E61}"/>
                </a:ext>
              </a:extLst>
            </p:cNvPr>
            <p:cNvSpPr>
              <a:spLocks noChangeArrowheads="1"/>
            </p:cNvSpPr>
            <p:nvPr/>
          </p:nvSpPr>
          <p:spPr bwMode="auto">
            <a:xfrm>
              <a:off x="3670" y="3598"/>
              <a:ext cx="14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i="1">
                  <a:solidFill>
                    <a:srgbClr val="000000"/>
                  </a:solidFill>
                </a:rPr>
                <a:t>n</a:t>
              </a:r>
              <a:endParaRPr lang="en-US" altLang="en-US" sz="2400"/>
            </a:p>
          </p:txBody>
        </p:sp>
        <p:sp>
          <p:nvSpPr>
            <p:cNvPr id="21527" name="Rectangle 70">
              <a:extLst>
                <a:ext uri="{FF2B5EF4-FFF2-40B4-BE49-F238E27FC236}">
                  <a16:creationId xmlns:a16="http://schemas.microsoft.com/office/drawing/2014/main" id="{88142350-0493-4FBD-9B7E-B1CA094FD593}"/>
                </a:ext>
              </a:extLst>
            </p:cNvPr>
            <p:cNvSpPr>
              <a:spLocks noChangeArrowheads="1"/>
            </p:cNvSpPr>
            <p:nvPr/>
          </p:nvSpPr>
          <p:spPr bwMode="auto">
            <a:xfrm>
              <a:off x="3574" y="3802"/>
              <a:ext cx="1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latin typeface="Symbol" panose="05050102010706020507" pitchFamily="18" charset="2"/>
                </a:rPr>
                <a:t>´</a:t>
              </a:r>
              <a:endParaRPr lang="en-US" altLang="en-US" sz="2400"/>
            </a:p>
          </p:txBody>
        </p:sp>
        <p:sp>
          <p:nvSpPr>
            <p:cNvPr id="21528" name="Rectangle 71">
              <a:extLst>
                <a:ext uri="{FF2B5EF4-FFF2-40B4-BE49-F238E27FC236}">
                  <a16:creationId xmlns:a16="http://schemas.microsoft.com/office/drawing/2014/main" id="{DAC1087D-35F3-4D9E-A5F7-BD2A0B275F1F}"/>
                </a:ext>
              </a:extLst>
            </p:cNvPr>
            <p:cNvSpPr>
              <a:spLocks noChangeArrowheads="1"/>
            </p:cNvSpPr>
            <p:nvPr/>
          </p:nvSpPr>
          <p:spPr bwMode="auto">
            <a:xfrm>
              <a:off x="3559" y="3580"/>
              <a:ext cx="1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latin typeface="Symbol" panose="05050102010706020507" pitchFamily="18" charset="2"/>
                </a:rPr>
                <a:t>´</a:t>
              </a:r>
              <a:endParaRPr lang="en-US" altLang="en-US" sz="2400"/>
            </a:p>
          </p:txBody>
        </p:sp>
        <p:sp>
          <p:nvSpPr>
            <p:cNvPr id="21529" name="Rectangle 72">
              <a:extLst>
                <a:ext uri="{FF2B5EF4-FFF2-40B4-BE49-F238E27FC236}">
                  <a16:creationId xmlns:a16="http://schemas.microsoft.com/office/drawing/2014/main" id="{E06F4308-F79B-453F-88BC-25E83B4DC7D5}"/>
                </a:ext>
              </a:extLst>
            </p:cNvPr>
            <p:cNvSpPr>
              <a:spLocks noChangeArrowheads="1"/>
            </p:cNvSpPr>
            <p:nvPr/>
          </p:nvSpPr>
          <p:spPr bwMode="auto">
            <a:xfrm>
              <a:off x="3478" y="3820"/>
              <a:ext cx="14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rPr>
                <a:t>2</a:t>
              </a:r>
              <a:endParaRPr lang="en-US" altLang="en-US" sz="2400"/>
            </a:p>
          </p:txBody>
        </p:sp>
        <p:sp>
          <p:nvSpPr>
            <p:cNvPr id="21530" name="Rectangle 73">
              <a:extLst>
                <a:ext uri="{FF2B5EF4-FFF2-40B4-BE49-F238E27FC236}">
                  <a16:creationId xmlns:a16="http://schemas.microsoft.com/office/drawing/2014/main" id="{724F2F6A-788E-4432-9C6C-8A4B7A93DFE5}"/>
                </a:ext>
              </a:extLst>
            </p:cNvPr>
            <p:cNvSpPr>
              <a:spLocks noChangeArrowheads="1"/>
            </p:cNvSpPr>
            <p:nvPr/>
          </p:nvSpPr>
          <p:spPr bwMode="auto">
            <a:xfrm>
              <a:off x="3475" y="3598"/>
              <a:ext cx="14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rPr>
                <a:t>1</a:t>
              </a:r>
              <a:endParaRPr lang="en-US" altLang="en-US" sz="2400"/>
            </a:p>
          </p:txBody>
        </p:sp>
      </p:grpSp>
      <p:grpSp>
        <p:nvGrpSpPr>
          <p:cNvPr id="21517" name="Group 57">
            <a:extLst>
              <a:ext uri="{FF2B5EF4-FFF2-40B4-BE49-F238E27FC236}">
                <a16:creationId xmlns:a16="http://schemas.microsoft.com/office/drawing/2014/main" id="{3693C922-8706-46E9-9E46-4F179EB69D60}"/>
              </a:ext>
            </a:extLst>
          </p:cNvPr>
          <p:cNvGrpSpPr>
            <a:grpSpLocks/>
          </p:cNvGrpSpPr>
          <p:nvPr/>
        </p:nvGrpSpPr>
        <p:grpSpPr bwMode="auto">
          <a:xfrm>
            <a:off x="1171575" y="4268788"/>
            <a:ext cx="2386013" cy="1912937"/>
            <a:chOff x="1172309" y="4268299"/>
            <a:chExt cx="2385645" cy="1913883"/>
          </a:xfrm>
        </p:grpSpPr>
        <p:sp>
          <p:nvSpPr>
            <p:cNvPr id="59" name="Oval 58">
              <a:extLst>
                <a:ext uri="{FF2B5EF4-FFF2-40B4-BE49-F238E27FC236}">
                  <a16:creationId xmlns:a16="http://schemas.microsoft.com/office/drawing/2014/main" id="{CAF48360-8B0A-4FD2-B018-0F2F505BC011}"/>
                </a:ext>
              </a:extLst>
            </p:cNvPr>
            <p:cNvSpPr/>
            <p:nvPr/>
          </p:nvSpPr>
          <p:spPr>
            <a:xfrm>
              <a:off x="1172309" y="4268299"/>
              <a:ext cx="2385645" cy="1170566"/>
            </a:xfrm>
            <a:prstGeom prst="ellipse">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0" name="Freeform 59">
              <a:extLst>
                <a:ext uri="{FF2B5EF4-FFF2-40B4-BE49-F238E27FC236}">
                  <a16:creationId xmlns:a16="http://schemas.microsoft.com/office/drawing/2014/main" id="{76F891A2-B824-4272-BDCA-13B226AE02CE}"/>
                </a:ext>
              </a:extLst>
            </p:cNvPr>
            <p:cNvSpPr/>
            <p:nvPr/>
          </p:nvSpPr>
          <p:spPr>
            <a:xfrm>
              <a:off x="2075458" y="4284182"/>
              <a:ext cx="658710" cy="1898000"/>
            </a:xfrm>
            <a:custGeom>
              <a:avLst/>
              <a:gdLst>
                <a:gd name="connsiteX0" fmla="*/ 0 w 644769"/>
                <a:gd name="connsiteY0" fmla="*/ 0 h 1893277"/>
                <a:gd name="connsiteX1" fmla="*/ 644769 w 644769"/>
                <a:gd name="connsiteY1" fmla="*/ 1119553 h 1893277"/>
                <a:gd name="connsiteX2" fmla="*/ 638907 w 644769"/>
                <a:gd name="connsiteY2" fmla="*/ 1893277 h 1893277"/>
                <a:gd name="connsiteX0" fmla="*/ 0 w 659186"/>
                <a:gd name="connsiteY0" fmla="*/ 0 h 1893277"/>
                <a:gd name="connsiteX1" fmla="*/ 659186 w 659186"/>
                <a:gd name="connsiteY1" fmla="*/ 1136029 h 1893277"/>
                <a:gd name="connsiteX2" fmla="*/ 638907 w 659186"/>
                <a:gd name="connsiteY2" fmla="*/ 1893277 h 1893277"/>
                <a:gd name="connsiteX0" fmla="*/ 0 w 659186"/>
                <a:gd name="connsiteY0" fmla="*/ 0 h 1897396"/>
                <a:gd name="connsiteX1" fmla="*/ 659186 w 659186"/>
                <a:gd name="connsiteY1" fmla="*/ 1136029 h 1897396"/>
                <a:gd name="connsiteX2" fmla="*/ 657442 w 659186"/>
                <a:gd name="connsiteY2" fmla="*/ 1897396 h 1897396"/>
              </a:gdLst>
              <a:ahLst/>
              <a:cxnLst>
                <a:cxn ang="0">
                  <a:pos x="connsiteX0" y="connsiteY0"/>
                </a:cxn>
                <a:cxn ang="0">
                  <a:pos x="connsiteX1" y="connsiteY1"/>
                </a:cxn>
                <a:cxn ang="0">
                  <a:pos x="connsiteX2" y="connsiteY2"/>
                </a:cxn>
              </a:cxnLst>
              <a:rect l="l" t="t" r="r" b="b"/>
              <a:pathLst>
                <a:path w="659186" h="1897396">
                  <a:moveTo>
                    <a:pt x="0" y="0"/>
                  </a:moveTo>
                  <a:lnTo>
                    <a:pt x="659186" y="1136029"/>
                  </a:lnTo>
                  <a:cubicBezTo>
                    <a:pt x="658605" y="1389818"/>
                    <a:pt x="658023" y="1643607"/>
                    <a:pt x="657442" y="1897396"/>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50" name="Freeform 49">
            <a:extLst>
              <a:ext uri="{FF2B5EF4-FFF2-40B4-BE49-F238E27FC236}">
                <a16:creationId xmlns:a16="http://schemas.microsoft.com/office/drawing/2014/main" id="{464A6908-E4AD-4330-8DA2-D26337A954E6}"/>
              </a:ext>
            </a:extLst>
          </p:cNvPr>
          <p:cNvSpPr/>
          <p:nvPr/>
        </p:nvSpPr>
        <p:spPr>
          <a:xfrm>
            <a:off x="1214438" y="4702175"/>
            <a:ext cx="2305050" cy="1006475"/>
          </a:xfrm>
          <a:custGeom>
            <a:avLst/>
            <a:gdLst>
              <a:gd name="connsiteX0" fmla="*/ 1478526 w 1478526"/>
              <a:gd name="connsiteY0" fmla="*/ 0 h 1592825"/>
              <a:gd name="connsiteX1" fmla="*/ 0 w 1478526"/>
              <a:gd name="connsiteY1" fmla="*/ 910713 h 1592825"/>
              <a:gd name="connsiteX2" fmla="*/ 3687 w 1478526"/>
              <a:gd name="connsiteY2" fmla="*/ 1592825 h 1592825"/>
              <a:gd name="connsiteX0" fmla="*/ 1552268 w 1552268"/>
              <a:gd name="connsiteY0" fmla="*/ 0 h 1592825"/>
              <a:gd name="connsiteX1" fmla="*/ 0 w 1552268"/>
              <a:gd name="connsiteY1" fmla="*/ 892277 h 1592825"/>
              <a:gd name="connsiteX2" fmla="*/ 77429 w 1552268"/>
              <a:gd name="connsiteY2" fmla="*/ 1592825 h 1592825"/>
              <a:gd name="connsiteX0" fmla="*/ 1552268 w 1552268"/>
              <a:gd name="connsiteY0" fmla="*/ 0 h 1567015"/>
              <a:gd name="connsiteX1" fmla="*/ 0 w 1552268"/>
              <a:gd name="connsiteY1" fmla="*/ 892277 h 1567015"/>
              <a:gd name="connsiteX2" fmla="*/ 0 w 1552268"/>
              <a:gd name="connsiteY2" fmla="*/ 1567015 h 1567015"/>
              <a:gd name="connsiteX0" fmla="*/ 1933487 w 1933487"/>
              <a:gd name="connsiteY0" fmla="*/ 0 h 1263669"/>
              <a:gd name="connsiteX1" fmla="*/ 0 w 1933487"/>
              <a:gd name="connsiteY1" fmla="*/ 588931 h 1263669"/>
              <a:gd name="connsiteX2" fmla="*/ 0 w 1933487"/>
              <a:gd name="connsiteY2" fmla="*/ 1263669 h 1263669"/>
              <a:gd name="connsiteX0" fmla="*/ 2297057 w 2297057"/>
              <a:gd name="connsiteY0" fmla="*/ 0 h 1263669"/>
              <a:gd name="connsiteX1" fmla="*/ 0 w 2297057"/>
              <a:gd name="connsiteY1" fmla="*/ 313804 h 1263669"/>
              <a:gd name="connsiteX2" fmla="*/ 363570 w 2297057"/>
              <a:gd name="connsiteY2" fmla="*/ 1263669 h 1263669"/>
              <a:gd name="connsiteX0" fmla="*/ 2297057 w 2297057"/>
              <a:gd name="connsiteY0" fmla="*/ 0 h 999123"/>
              <a:gd name="connsiteX1" fmla="*/ 0 w 2297057"/>
              <a:gd name="connsiteY1" fmla="*/ 313804 h 999123"/>
              <a:gd name="connsiteX2" fmla="*/ 3530 w 2297057"/>
              <a:gd name="connsiteY2" fmla="*/ 999123 h 999123"/>
              <a:gd name="connsiteX0" fmla="*/ 2325295 w 2325295"/>
              <a:gd name="connsiteY0" fmla="*/ 0 h 1009704"/>
              <a:gd name="connsiteX1" fmla="*/ 0 w 2325295"/>
              <a:gd name="connsiteY1" fmla="*/ 324385 h 1009704"/>
              <a:gd name="connsiteX2" fmla="*/ 3530 w 2325295"/>
              <a:gd name="connsiteY2" fmla="*/ 1009704 h 1009704"/>
              <a:gd name="connsiteX0" fmla="*/ 2304116 w 2304116"/>
              <a:gd name="connsiteY0" fmla="*/ 0 h 1006177"/>
              <a:gd name="connsiteX1" fmla="*/ 0 w 2304116"/>
              <a:gd name="connsiteY1" fmla="*/ 320858 h 1006177"/>
              <a:gd name="connsiteX2" fmla="*/ 3530 w 2304116"/>
              <a:gd name="connsiteY2" fmla="*/ 1006177 h 1006177"/>
            </a:gdLst>
            <a:ahLst/>
            <a:cxnLst>
              <a:cxn ang="0">
                <a:pos x="connsiteX0" y="connsiteY0"/>
              </a:cxn>
              <a:cxn ang="0">
                <a:pos x="connsiteX1" y="connsiteY1"/>
              </a:cxn>
              <a:cxn ang="0">
                <a:pos x="connsiteX2" y="connsiteY2"/>
              </a:cxn>
            </a:cxnLst>
            <a:rect l="l" t="t" r="r" b="b"/>
            <a:pathLst>
              <a:path w="2304116" h="1006177">
                <a:moveTo>
                  <a:pt x="2304116" y="0"/>
                </a:moveTo>
                <a:lnTo>
                  <a:pt x="0" y="320858"/>
                </a:lnTo>
                <a:cubicBezTo>
                  <a:pt x="1177" y="549298"/>
                  <a:pt x="2353" y="777737"/>
                  <a:pt x="3530" y="1006177"/>
                </a:cubicBezTo>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1" name="Freeform 50">
            <a:extLst>
              <a:ext uri="{FF2B5EF4-FFF2-40B4-BE49-F238E27FC236}">
                <a16:creationId xmlns:a16="http://schemas.microsoft.com/office/drawing/2014/main" id="{146C5034-33D5-4392-9A0D-6AFE34C3B7B2}"/>
              </a:ext>
            </a:extLst>
          </p:cNvPr>
          <p:cNvSpPr/>
          <p:nvPr/>
        </p:nvSpPr>
        <p:spPr>
          <a:xfrm>
            <a:off x="1800225" y="4356100"/>
            <a:ext cx="1177925" cy="1719263"/>
          </a:xfrm>
          <a:custGeom>
            <a:avLst/>
            <a:gdLst>
              <a:gd name="connsiteX0" fmla="*/ 1478526 w 1478526"/>
              <a:gd name="connsiteY0" fmla="*/ 0 h 1592825"/>
              <a:gd name="connsiteX1" fmla="*/ 0 w 1478526"/>
              <a:gd name="connsiteY1" fmla="*/ 910713 h 1592825"/>
              <a:gd name="connsiteX2" fmla="*/ 3687 w 1478526"/>
              <a:gd name="connsiteY2" fmla="*/ 1592825 h 1592825"/>
              <a:gd name="connsiteX0" fmla="*/ 1552268 w 1552268"/>
              <a:gd name="connsiteY0" fmla="*/ 0 h 1592825"/>
              <a:gd name="connsiteX1" fmla="*/ 0 w 1552268"/>
              <a:gd name="connsiteY1" fmla="*/ 892277 h 1592825"/>
              <a:gd name="connsiteX2" fmla="*/ 77429 w 1552268"/>
              <a:gd name="connsiteY2" fmla="*/ 1592825 h 1592825"/>
              <a:gd name="connsiteX0" fmla="*/ 1552268 w 1552268"/>
              <a:gd name="connsiteY0" fmla="*/ 0 h 1567015"/>
              <a:gd name="connsiteX1" fmla="*/ 0 w 1552268"/>
              <a:gd name="connsiteY1" fmla="*/ 892277 h 1567015"/>
              <a:gd name="connsiteX2" fmla="*/ 0 w 1552268"/>
              <a:gd name="connsiteY2" fmla="*/ 1567015 h 1567015"/>
              <a:gd name="connsiteX0" fmla="*/ 1439314 w 1439314"/>
              <a:gd name="connsiteY0" fmla="*/ 0 h 1605815"/>
              <a:gd name="connsiteX1" fmla="*/ 0 w 1439314"/>
              <a:gd name="connsiteY1" fmla="*/ 931077 h 1605815"/>
              <a:gd name="connsiteX2" fmla="*/ 0 w 1439314"/>
              <a:gd name="connsiteY2" fmla="*/ 1605815 h 1605815"/>
              <a:gd name="connsiteX0" fmla="*/ 1439314 w 1439314"/>
              <a:gd name="connsiteY0" fmla="*/ 0 h 1605815"/>
              <a:gd name="connsiteX1" fmla="*/ 222378 w 1439314"/>
              <a:gd name="connsiteY1" fmla="*/ 991040 h 1605815"/>
              <a:gd name="connsiteX2" fmla="*/ 0 w 1439314"/>
              <a:gd name="connsiteY2" fmla="*/ 1605815 h 1605815"/>
              <a:gd name="connsiteX0" fmla="*/ 1315771 w 1315771"/>
              <a:gd name="connsiteY0" fmla="*/ 0 h 1655197"/>
              <a:gd name="connsiteX1" fmla="*/ 98835 w 1315771"/>
              <a:gd name="connsiteY1" fmla="*/ 991040 h 1655197"/>
              <a:gd name="connsiteX2" fmla="*/ 0 w 1315771"/>
              <a:gd name="connsiteY2" fmla="*/ 1655197 h 1655197"/>
              <a:gd name="connsiteX0" fmla="*/ 1276943 w 1276943"/>
              <a:gd name="connsiteY0" fmla="*/ 0 h 1665778"/>
              <a:gd name="connsiteX1" fmla="*/ 98835 w 1276943"/>
              <a:gd name="connsiteY1" fmla="*/ 1001621 h 1665778"/>
              <a:gd name="connsiteX2" fmla="*/ 0 w 1276943"/>
              <a:gd name="connsiteY2" fmla="*/ 1665778 h 1665778"/>
              <a:gd name="connsiteX0" fmla="*/ 1276943 w 1276943"/>
              <a:gd name="connsiteY0" fmla="*/ 0 h 1665778"/>
              <a:gd name="connsiteX1" fmla="*/ 109582 w 1276943"/>
              <a:gd name="connsiteY1" fmla="*/ 1009552 h 1665778"/>
              <a:gd name="connsiteX2" fmla="*/ 98835 w 1276943"/>
              <a:gd name="connsiteY2" fmla="*/ 1001621 h 1665778"/>
              <a:gd name="connsiteX3" fmla="*/ 0 w 1276943"/>
              <a:gd name="connsiteY3" fmla="*/ 1665778 h 1665778"/>
              <a:gd name="connsiteX0" fmla="*/ 1178108 w 1178108"/>
              <a:gd name="connsiteY0" fmla="*/ 0 h 1718688"/>
              <a:gd name="connsiteX1" fmla="*/ 10747 w 1178108"/>
              <a:gd name="connsiteY1" fmla="*/ 1009552 h 1718688"/>
              <a:gd name="connsiteX2" fmla="*/ 0 w 1178108"/>
              <a:gd name="connsiteY2" fmla="*/ 1001621 h 1718688"/>
              <a:gd name="connsiteX3" fmla="*/ 7059 w 1178108"/>
              <a:gd name="connsiteY3" fmla="*/ 1718688 h 1718688"/>
            </a:gdLst>
            <a:ahLst/>
            <a:cxnLst>
              <a:cxn ang="0">
                <a:pos x="connsiteX0" y="connsiteY0"/>
              </a:cxn>
              <a:cxn ang="0">
                <a:pos x="connsiteX1" y="connsiteY1"/>
              </a:cxn>
              <a:cxn ang="0">
                <a:pos x="connsiteX2" y="connsiteY2"/>
              </a:cxn>
              <a:cxn ang="0">
                <a:pos x="connsiteX3" y="connsiteY3"/>
              </a:cxn>
            </a:cxnLst>
            <a:rect l="l" t="t" r="r" b="b"/>
            <a:pathLst>
              <a:path w="1178108" h="1718688">
                <a:moveTo>
                  <a:pt x="1178108" y="0"/>
                </a:moveTo>
                <a:cubicBezTo>
                  <a:pt x="787811" y="328287"/>
                  <a:pt x="401044" y="681265"/>
                  <a:pt x="10747" y="1009552"/>
                </a:cubicBezTo>
                <a:lnTo>
                  <a:pt x="0" y="1001621"/>
                </a:lnTo>
                <a:lnTo>
                  <a:pt x="7059" y="1718688"/>
                </a:lnTo>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4" name="Freeform 53">
            <a:extLst>
              <a:ext uri="{FF2B5EF4-FFF2-40B4-BE49-F238E27FC236}">
                <a16:creationId xmlns:a16="http://schemas.microsoft.com/office/drawing/2014/main" id="{FE501F4D-B234-467B-BE48-39827FD61165}"/>
              </a:ext>
            </a:extLst>
          </p:cNvPr>
          <p:cNvSpPr/>
          <p:nvPr/>
        </p:nvSpPr>
        <p:spPr>
          <a:xfrm>
            <a:off x="1352550" y="4560888"/>
            <a:ext cx="2057400" cy="568325"/>
          </a:xfrm>
          <a:custGeom>
            <a:avLst/>
            <a:gdLst>
              <a:gd name="connsiteX0" fmla="*/ 1478526 w 1478526"/>
              <a:gd name="connsiteY0" fmla="*/ 0 h 1592825"/>
              <a:gd name="connsiteX1" fmla="*/ 0 w 1478526"/>
              <a:gd name="connsiteY1" fmla="*/ 910713 h 1592825"/>
              <a:gd name="connsiteX2" fmla="*/ 3687 w 1478526"/>
              <a:gd name="connsiteY2" fmla="*/ 1592825 h 1592825"/>
              <a:gd name="connsiteX0" fmla="*/ 1552268 w 1552268"/>
              <a:gd name="connsiteY0" fmla="*/ 0 h 1592825"/>
              <a:gd name="connsiteX1" fmla="*/ 0 w 1552268"/>
              <a:gd name="connsiteY1" fmla="*/ 892277 h 1592825"/>
              <a:gd name="connsiteX2" fmla="*/ 77429 w 1552268"/>
              <a:gd name="connsiteY2" fmla="*/ 1592825 h 1592825"/>
              <a:gd name="connsiteX0" fmla="*/ 1552268 w 1552268"/>
              <a:gd name="connsiteY0" fmla="*/ 0 h 1567015"/>
              <a:gd name="connsiteX1" fmla="*/ 0 w 1552268"/>
              <a:gd name="connsiteY1" fmla="*/ 892277 h 1567015"/>
              <a:gd name="connsiteX2" fmla="*/ 0 w 1552268"/>
              <a:gd name="connsiteY2" fmla="*/ 1567015 h 1567015"/>
              <a:gd name="connsiteX0" fmla="*/ 1756997 w 1756997"/>
              <a:gd name="connsiteY0" fmla="*/ 0 h 783961"/>
              <a:gd name="connsiteX1" fmla="*/ 0 w 1756997"/>
              <a:gd name="connsiteY1" fmla="*/ 109223 h 783961"/>
              <a:gd name="connsiteX2" fmla="*/ 0 w 1756997"/>
              <a:gd name="connsiteY2" fmla="*/ 783961 h 783961"/>
              <a:gd name="connsiteX0" fmla="*/ 1848772 w 1848772"/>
              <a:gd name="connsiteY0" fmla="*/ 726740 h 1510701"/>
              <a:gd name="connsiteX1" fmla="*/ 0 w 1848772"/>
              <a:gd name="connsiteY1" fmla="*/ 0 h 1510701"/>
              <a:gd name="connsiteX2" fmla="*/ 91775 w 1848772"/>
              <a:gd name="connsiteY2" fmla="*/ 1510701 h 1510701"/>
              <a:gd name="connsiteX0" fmla="*/ 1848772 w 1848772"/>
              <a:gd name="connsiteY0" fmla="*/ 726740 h 726740"/>
              <a:gd name="connsiteX1" fmla="*/ 0 w 1848772"/>
              <a:gd name="connsiteY1" fmla="*/ 0 h 726740"/>
              <a:gd name="connsiteX0" fmla="*/ 1947606 w 1947606"/>
              <a:gd name="connsiteY0" fmla="*/ 652667 h 652667"/>
              <a:gd name="connsiteX1" fmla="*/ 0 w 1947606"/>
              <a:gd name="connsiteY1" fmla="*/ 0 h 652667"/>
              <a:gd name="connsiteX0" fmla="*/ 2099388 w 2099388"/>
              <a:gd name="connsiteY0" fmla="*/ 543321 h 543321"/>
              <a:gd name="connsiteX1" fmla="*/ 0 w 2099388"/>
              <a:gd name="connsiteY1" fmla="*/ 0 h 543321"/>
              <a:gd name="connsiteX0" fmla="*/ 2074680 w 2074680"/>
              <a:gd name="connsiteY0" fmla="*/ 557430 h 557430"/>
              <a:gd name="connsiteX1" fmla="*/ 0 w 2074680"/>
              <a:gd name="connsiteY1" fmla="*/ 0 h 557430"/>
              <a:gd name="connsiteX0" fmla="*/ 2057031 w 2057031"/>
              <a:gd name="connsiteY0" fmla="*/ 568012 h 568012"/>
              <a:gd name="connsiteX1" fmla="*/ 0 w 2057031"/>
              <a:gd name="connsiteY1" fmla="*/ 0 h 568012"/>
            </a:gdLst>
            <a:ahLst/>
            <a:cxnLst>
              <a:cxn ang="0">
                <a:pos x="connsiteX0" y="connsiteY0"/>
              </a:cxn>
              <a:cxn ang="0">
                <a:pos x="connsiteX1" y="connsiteY1"/>
              </a:cxn>
            </a:cxnLst>
            <a:rect l="l" t="t" r="r" b="b"/>
            <a:pathLst>
              <a:path w="2057031" h="568012">
                <a:moveTo>
                  <a:pt x="2057031" y="568012"/>
                </a:moveTo>
                <a:lnTo>
                  <a:pt x="0" y="0"/>
                </a:lnTo>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wipe(left)">
                                      <p:cBhvr>
                                        <p:cTn id="7" dur="500"/>
                                        <p:tgtEl>
                                          <p:spTgt spid="81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214"/>
                                        </p:tgtEl>
                                        <p:attrNameLst>
                                          <p:attrName>style.visibility</p:attrName>
                                        </p:attrNameLst>
                                      </p:cBhvr>
                                      <p:to>
                                        <p:strVal val="visible"/>
                                      </p:to>
                                    </p:set>
                                    <p:animEffect transition="in" filter="wipe(left)">
                                      <p:cBhvr>
                                        <p:cTn id="12" dur="500"/>
                                        <p:tgtEl>
                                          <p:spTgt spid="82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207"/>
                                        </p:tgtEl>
                                        <p:attrNameLst>
                                          <p:attrName>style.visibility</p:attrName>
                                        </p:attrNameLst>
                                      </p:cBhvr>
                                      <p:to>
                                        <p:strVal val="visible"/>
                                      </p:to>
                                    </p:set>
                                    <p:animEffect transition="in" filter="wipe(left)">
                                      <p:cBhvr>
                                        <p:cTn id="22" dur="500"/>
                                        <p:tgtEl>
                                          <p:spTgt spid="820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209"/>
                                        </p:tgtEl>
                                        <p:attrNameLst>
                                          <p:attrName>style.visibility</p:attrName>
                                        </p:attrNameLst>
                                      </p:cBhvr>
                                      <p:to>
                                        <p:strVal val="visible"/>
                                      </p:to>
                                    </p:set>
                                    <p:animEffect transition="in" filter="wipe(left)">
                                      <p:cBhvr>
                                        <p:cTn id="32" dur="500"/>
                                        <p:tgtEl>
                                          <p:spTgt spid="820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up)">
                                      <p:cBhvr>
                                        <p:cTn id="37" dur="500"/>
                                        <p:tgtEl>
                                          <p:spTgt spid="9"/>
                                        </p:tgtEl>
                                      </p:cBhvr>
                                    </p:animEffect>
                                  </p:childTnLst>
                                </p:cTn>
                              </p:par>
                            </p:childTnLst>
                          </p:cTn>
                        </p:par>
                        <p:par>
                          <p:cTn id="38" fill="hold" nodeType="afterGroup">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8211"/>
                                        </p:tgtEl>
                                        <p:attrNameLst>
                                          <p:attrName>style.visibility</p:attrName>
                                        </p:attrNameLst>
                                      </p:cBhvr>
                                      <p:to>
                                        <p:strVal val="visible"/>
                                      </p:to>
                                    </p:set>
                                    <p:animEffect transition="in" filter="wipe(left)">
                                      <p:cBhvr>
                                        <p:cTn id="41" dur="1000"/>
                                        <p:tgtEl>
                                          <p:spTgt spid="8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utoUpdateAnimBg="0"/>
      <p:bldP spid="8207" grpId="0" autoUpdateAnimBg="0"/>
      <p:bldP spid="8209" grpId="0" autoUpdateAnimBg="0"/>
      <p:bldP spid="8211" grpId="0" autoUpdateAnimBg="0"/>
      <p:bldP spid="8214"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1" descr="fractions">
            <a:extLst>
              <a:ext uri="{FF2B5EF4-FFF2-40B4-BE49-F238E27FC236}">
                <a16:creationId xmlns:a16="http://schemas.microsoft.com/office/drawing/2014/main" id="{A38518C7-CA42-454E-9E39-D4DF9DE715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609600"/>
            <a:ext cx="11658600" cy="836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2">
            <a:extLst>
              <a:ext uri="{FF2B5EF4-FFF2-40B4-BE49-F238E27FC236}">
                <a16:creationId xmlns:a16="http://schemas.microsoft.com/office/drawing/2014/main" id="{D55091DD-8BED-40FA-8000-CBD0827653AC}"/>
              </a:ext>
            </a:extLst>
          </p:cNvPr>
          <p:cNvSpPr txBox="1">
            <a:spLocks noChangeArrowheads="1"/>
          </p:cNvSpPr>
          <p:nvPr/>
        </p:nvSpPr>
        <p:spPr bwMode="auto">
          <a:xfrm>
            <a:off x="1071563" y="758825"/>
            <a:ext cx="70881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7200">
                <a:solidFill>
                  <a:srgbClr val="FF0000"/>
                </a:solidFill>
                <a:latin typeface="Monotype Corsiva" panose="03010101010201010101" pitchFamily="66" charset="0"/>
              </a:rPr>
              <a:t>Fractions in our lives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6">
            <a:extLst>
              <a:ext uri="{FF2B5EF4-FFF2-40B4-BE49-F238E27FC236}">
                <a16:creationId xmlns:a16="http://schemas.microsoft.com/office/drawing/2014/main" id="{E5497049-0B81-489C-860C-1AC8C47C9C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0775" y="-246063"/>
            <a:ext cx="12192000" cy="8839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99675911-393B-4E31-9F3F-426859260318}"/>
              </a:ext>
            </a:extLst>
          </p:cNvPr>
          <p:cNvSpPr/>
          <p:nvPr/>
        </p:nvSpPr>
        <p:spPr>
          <a:xfrm>
            <a:off x="-1887538" y="-246063"/>
            <a:ext cx="11688763" cy="8486776"/>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42" name="Text Box 2">
            <a:extLst>
              <a:ext uri="{FF2B5EF4-FFF2-40B4-BE49-F238E27FC236}">
                <a16:creationId xmlns:a16="http://schemas.microsoft.com/office/drawing/2014/main" id="{9BC25428-1C08-4756-AEA8-6C808BA7F6EF}"/>
              </a:ext>
            </a:extLst>
          </p:cNvPr>
          <p:cNvSpPr txBox="1">
            <a:spLocks noChangeArrowheads="1"/>
          </p:cNvSpPr>
          <p:nvPr/>
        </p:nvSpPr>
        <p:spPr bwMode="auto">
          <a:xfrm>
            <a:off x="912813" y="381000"/>
            <a:ext cx="7315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FF0000"/>
                </a:solidFill>
                <a:latin typeface="Franklin Gothic Demi Cond" panose="020B0706030402020204" pitchFamily="34" charset="0"/>
              </a:rPr>
              <a:t>How do we know that two fractions are the same?</a:t>
            </a:r>
          </a:p>
          <a:p>
            <a:pPr eaLnBrk="1" hangingPunct="1">
              <a:spcBef>
                <a:spcPct val="0"/>
              </a:spcBef>
              <a:buFontTx/>
              <a:buNone/>
            </a:pPr>
            <a:r>
              <a:rPr lang="en-US" altLang="en-US" sz="2400">
                <a:solidFill>
                  <a:schemeClr val="bg1"/>
                </a:solidFill>
                <a:latin typeface="Franklin Gothic Demi Cond" panose="020B0706030402020204" pitchFamily="34" charset="0"/>
              </a:rPr>
              <a:t>     </a:t>
            </a:r>
            <a:r>
              <a:rPr lang="en-US" altLang="en-US" sz="2400">
                <a:solidFill>
                  <a:srgbClr val="002060"/>
                </a:solidFill>
              </a:rPr>
              <a:t>we cannot tell whether two fractions are the same until we reduce them to their lowest terms.</a:t>
            </a:r>
          </a:p>
        </p:txBody>
      </p:sp>
      <p:sp>
        <p:nvSpPr>
          <p:cNvPr id="10260" name="Text Box 20">
            <a:extLst>
              <a:ext uri="{FF2B5EF4-FFF2-40B4-BE49-F238E27FC236}">
                <a16:creationId xmlns:a16="http://schemas.microsoft.com/office/drawing/2014/main" id="{85FA6FA0-4ACC-4061-BA21-93AFC8E6EA2C}"/>
              </a:ext>
            </a:extLst>
          </p:cNvPr>
          <p:cNvSpPr txBox="1">
            <a:spLocks noChangeArrowheads="1"/>
          </p:cNvSpPr>
          <p:nvPr/>
        </p:nvSpPr>
        <p:spPr bwMode="auto">
          <a:xfrm>
            <a:off x="912813" y="1981200"/>
            <a:ext cx="7331075"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A fraction is in its </a:t>
            </a:r>
            <a:r>
              <a:rPr lang="en-US" altLang="en-US" sz="2400" u="sng"/>
              <a:t>lowest terms</a:t>
            </a:r>
            <a:r>
              <a:rPr lang="en-US" altLang="en-US" sz="2400"/>
              <a:t> (or is </a:t>
            </a:r>
            <a:r>
              <a:rPr lang="en-US" altLang="en-US" sz="2400" u="sng"/>
              <a:t>reduced</a:t>
            </a:r>
            <a:r>
              <a:rPr lang="en-US" altLang="en-US" sz="2400"/>
              <a:t>) if we cannot find a whole number (other than 1) that can divide into both its numerator and denominator.</a:t>
            </a:r>
          </a:p>
          <a:p>
            <a:pPr eaLnBrk="1" hangingPunct="1">
              <a:spcBef>
                <a:spcPct val="0"/>
              </a:spcBef>
              <a:buFontTx/>
              <a:buNone/>
            </a:pPr>
            <a:endParaRPr lang="en-US" altLang="en-US" sz="2400"/>
          </a:p>
          <a:p>
            <a:pPr eaLnBrk="1" hangingPunct="1">
              <a:spcBef>
                <a:spcPct val="0"/>
              </a:spcBef>
              <a:buFontTx/>
              <a:buNone/>
            </a:pPr>
            <a:r>
              <a:rPr lang="en-US" altLang="en-US" sz="2400"/>
              <a:t>Examples:</a:t>
            </a:r>
          </a:p>
        </p:txBody>
      </p:sp>
      <p:sp>
        <p:nvSpPr>
          <p:cNvPr id="10261" name="Text Box 21">
            <a:extLst>
              <a:ext uri="{FF2B5EF4-FFF2-40B4-BE49-F238E27FC236}">
                <a16:creationId xmlns:a16="http://schemas.microsoft.com/office/drawing/2014/main" id="{75EA6092-748C-4468-B9E6-9D66C6373100}"/>
              </a:ext>
            </a:extLst>
          </p:cNvPr>
          <p:cNvSpPr txBox="1">
            <a:spLocks noChangeArrowheads="1"/>
          </p:cNvSpPr>
          <p:nvPr/>
        </p:nvSpPr>
        <p:spPr bwMode="auto">
          <a:xfrm>
            <a:off x="2362200" y="4114800"/>
            <a:ext cx="56546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is not reduced because 2 can divide into both 6 and 10.</a:t>
            </a:r>
          </a:p>
        </p:txBody>
      </p:sp>
      <p:sp>
        <p:nvSpPr>
          <p:cNvPr id="10262" name="Text Box 22">
            <a:extLst>
              <a:ext uri="{FF2B5EF4-FFF2-40B4-BE49-F238E27FC236}">
                <a16:creationId xmlns:a16="http://schemas.microsoft.com/office/drawing/2014/main" id="{132F945D-8642-42F4-98B2-B8E37B76D898}"/>
              </a:ext>
            </a:extLst>
          </p:cNvPr>
          <p:cNvSpPr txBox="1">
            <a:spLocks noChangeArrowheads="1"/>
          </p:cNvSpPr>
          <p:nvPr/>
        </p:nvSpPr>
        <p:spPr bwMode="auto">
          <a:xfrm>
            <a:off x="2422525" y="5257800"/>
            <a:ext cx="52736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is not reduced because 5 divides into both 35 and 40.</a:t>
            </a:r>
          </a:p>
        </p:txBody>
      </p:sp>
      <p:grpSp>
        <p:nvGrpSpPr>
          <p:cNvPr id="2" name="Group 26">
            <a:extLst>
              <a:ext uri="{FF2B5EF4-FFF2-40B4-BE49-F238E27FC236}">
                <a16:creationId xmlns:a16="http://schemas.microsoft.com/office/drawing/2014/main" id="{B0CC6C4B-52C9-47B4-911C-1885CAB13742}"/>
              </a:ext>
            </a:extLst>
          </p:cNvPr>
          <p:cNvGrpSpPr>
            <a:grpSpLocks noChangeAspect="1"/>
          </p:cNvGrpSpPr>
          <p:nvPr/>
        </p:nvGrpSpPr>
        <p:grpSpPr bwMode="auto">
          <a:xfrm>
            <a:off x="1447800" y="4191000"/>
            <a:ext cx="347663" cy="725488"/>
            <a:chOff x="912" y="2640"/>
            <a:chExt cx="219" cy="457"/>
          </a:xfrm>
        </p:grpSpPr>
        <p:sp>
          <p:nvSpPr>
            <p:cNvPr id="22542" name="AutoShape 25">
              <a:extLst>
                <a:ext uri="{FF2B5EF4-FFF2-40B4-BE49-F238E27FC236}">
                  <a16:creationId xmlns:a16="http://schemas.microsoft.com/office/drawing/2014/main" id="{957D2619-9DE6-4831-A450-A6C86B4E0FAA}"/>
                </a:ext>
              </a:extLst>
            </p:cNvPr>
            <p:cNvSpPr>
              <a:spLocks noChangeAspect="1" noChangeArrowheads="1" noTextEdit="1"/>
            </p:cNvSpPr>
            <p:nvPr/>
          </p:nvSpPr>
          <p:spPr bwMode="auto">
            <a:xfrm>
              <a:off x="912" y="2640"/>
              <a:ext cx="219" cy="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43" name="Line 27">
              <a:extLst>
                <a:ext uri="{FF2B5EF4-FFF2-40B4-BE49-F238E27FC236}">
                  <a16:creationId xmlns:a16="http://schemas.microsoft.com/office/drawing/2014/main" id="{33029BDA-8283-4F85-8407-848BB877B800}"/>
                </a:ext>
              </a:extLst>
            </p:cNvPr>
            <p:cNvSpPr>
              <a:spLocks noChangeShapeType="1"/>
            </p:cNvSpPr>
            <p:nvPr/>
          </p:nvSpPr>
          <p:spPr bwMode="auto">
            <a:xfrm>
              <a:off x="931" y="2878"/>
              <a:ext cx="177"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44" name="Rectangle 28">
              <a:extLst>
                <a:ext uri="{FF2B5EF4-FFF2-40B4-BE49-F238E27FC236}">
                  <a16:creationId xmlns:a16="http://schemas.microsoft.com/office/drawing/2014/main" id="{F2E44BE6-DF38-4D35-B64B-93AACD437C60}"/>
                </a:ext>
              </a:extLst>
            </p:cNvPr>
            <p:cNvSpPr>
              <a:spLocks noChangeArrowheads="1"/>
            </p:cNvSpPr>
            <p:nvPr/>
          </p:nvSpPr>
          <p:spPr bwMode="auto">
            <a:xfrm>
              <a:off x="917" y="2902"/>
              <a:ext cx="269"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10</a:t>
              </a:r>
              <a:endParaRPr lang="en-US" altLang="en-US" sz="2400"/>
            </a:p>
          </p:txBody>
        </p:sp>
        <p:sp>
          <p:nvSpPr>
            <p:cNvPr id="22545" name="Rectangle 29">
              <a:extLst>
                <a:ext uri="{FF2B5EF4-FFF2-40B4-BE49-F238E27FC236}">
                  <a16:creationId xmlns:a16="http://schemas.microsoft.com/office/drawing/2014/main" id="{B2D4D253-4B8B-4E4A-B7B9-2B547591E877}"/>
                </a:ext>
              </a:extLst>
            </p:cNvPr>
            <p:cNvSpPr>
              <a:spLocks noChangeArrowheads="1"/>
            </p:cNvSpPr>
            <p:nvPr/>
          </p:nvSpPr>
          <p:spPr bwMode="auto">
            <a:xfrm>
              <a:off x="973" y="2638"/>
              <a:ext cx="173"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6</a:t>
              </a:r>
              <a:endParaRPr lang="en-US" altLang="en-US" sz="2400"/>
            </a:p>
          </p:txBody>
        </p:sp>
      </p:grpSp>
      <p:grpSp>
        <p:nvGrpSpPr>
          <p:cNvPr id="3" name="Group 31">
            <a:extLst>
              <a:ext uri="{FF2B5EF4-FFF2-40B4-BE49-F238E27FC236}">
                <a16:creationId xmlns:a16="http://schemas.microsoft.com/office/drawing/2014/main" id="{83D73216-E9F2-4BC1-A6A3-D7A2B5656970}"/>
              </a:ext>
            </a:extLst>
          </p:cNvPr>
          <p:cNvGrpSpPr>
            <a:grpSpLocks noChangeAspect="1"/>
          </p:cNvGrpSpPr>
          <p:nvPr/>
        </p:nvGrpSpPr>
        <p:grpSpPr bwMode="auto">
          <a:xfrm>
            <a:off x="1447800" y="5257800"/>
            <a:ext cx="384175" cy="738188"/>
            <a:chOff x="912" y="3312"/>
            <a:chExt cx="242" cy="465"/>
          </a:xfrm>
        </p:grpSpPr>
        <p:sp>
          <p:nvSpPr>
            <p:cNvPr id="22538" name="AutoShape 30">
              <a:extLst>
                <a:ext uri="{FF2B5EF4-FFF2-40B4-BE49-F238E27FC236}">
                  <a16:creationId xmlns:a16="http://schemas.microsoft.com/office/drawing/2014/main" id="{CFD13D87-AFE6-4E46-8D78-0BA7E6038F01}"/>
                </a:ext>
              </a:extLst>
            </p:cNvPr>
            <p:cNvSpPr>
              <a:spLocks noChangeAspect="1" noChangeArrowheads="1" noTextEdit="1"/>
            </p:cNvSpPr>
            <p:nvPr/>
          </p:nvSpPr>
          <p:spPr bwMode="auto">
            <a:xfrm>
              <a:off x="912" y="3312"/>
              <a:ext cx="242"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9" name="Line 32">
              <a:extLst>
                <a:ext uri="{FF2B5EF4-FFF2-40B4-BE49-F238E27FC236}">
                  <a16:creationId xmlns:a16="http://schemas.microsoft.com/office/drawing/2014/main" id="{D78E776D-0EBA-4DDC-8DB2-1E8063E2F58D}"/>
                </a:ext>
              </a:extLst>
            </p:cNvPr>
            <p:cNvSpPr>
              <a:spLocks noChangeShapeType="1"/>
            </p:cNvSpPr>
            <p:nvPr/>
          </p:nvSpPr>
          <p:spPr bwMode="auto">
            <a:xfrm>
              <a:off x="931" y="3554"/>
              <a:ext cx="201"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40" name="Rectangle 33">
              <a:extLst>
                <a:ext uri="{FF2B5EF4-FFF2-40B4-BE49-F238E27FC236}">
                  <a16:creationId xmlns:a16="http://schemas.microsoft.com/office/drawing/2014/main" id="{53E68A23-BC55-40C1-BC41-C1AC81EB33FC}"/>
                </a:ext>
              </a:extLst>
            </p:cNvPr>
            <p:cNvSpPr>
              <a:spLocks noChangeArrowheads="1"/>
            </p:cNvSpPr>
            <p:nvPr/>
          </p:nvSpPr>
          <p:spPr bwMode="auto">
            <a:xfrm>
              <a:off x="938" y="3579"/>
              <a:ext cx="280"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40</a:t>
              </a:r>
              <a:endParaRPr lang="en-US" altLang="en-US" sz="2400"/>
            </a:p>
          </p:txBody>
        </p:sp>
        <p:sp>
          <p:nvSpPr>
            <p:cNvPr id="22541" name="Rectangle 34">
              <a:extLst>
                <a:ext uri="{FF2B5EF4-FFF2-40B4-BE49-F238E27FC236}">
                  <a16:creationId xmlns:a16="http://schemas.microsoft.com/office/drawing/2014/main" id="{D61B7A65-AD39-43DF-BEB9-E018E2BD5796}"/>
                </a:ext>
              </a:extLst>
            </p:cNvPr>
            <p:cNvSpPr>
              <a:spLocks noChangeArrowheads="1"/>
            </p:cNvSpPr>
            <p:nvPr/>
          </p:nvSpPr>
          <p:spPr bwMode="auto">
            <a:xfrm>
              <a:off x="937" y="3310"/>
              <a:ext cx="280"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35</a:t>
              </a:r>
              <a:endParaRPr lang="en-US" altLang="en-US" sz="2400"/>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wipe(left)">
                                      <p:cBhvr>
                                        <p:cTn id="7" dur="500"/>
                                        <p:tgtEl>
                                          <p:spTgt spid="102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60">
                                            <p:txEl>
                                              <p:pRg st="0" end="0"/>
                                            </p:txEl>
                                          </p:spTgt>
                                        </p:tgtEl>
                                        <p:attrNameLst>
                                          <p:attrName>style.visibility</p:attrName>
                                        </p:attrNameLst>
                                      </p:cBhvr>
                                      <p:to>
                                        <p:strVal val="visible"/>
                                      </p:to>
                                    </p:set>
                                    <p:animEffect transition="in" filter="wipe(left)">
                                      <p:cBhvr>
                                        <p:cTn id="12" dur="500"/>
                                        <p:tgtEl>
                                          <p:spTgt spid="1026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260">
                                            <p:txEl>
                                              <p:pRg st="2" end="2"/>
                                            </p:txEl>
                                          </p:spTgt>
                                        </p:tgtEl>
                                        <p:attrNameLst>
                                          <p:attrName>style.visibility</p:attrName>
                                        </p:attrNameLst>
                                      </p:cBhvr>
                                      <p:to>
                                        <p:strVal val="visible"/>
                                      </p:to>
                                    </p:set>
                                    <p:animEffect transition="in" filter="wipe(left)">
                                      <p:cBhvr>
                                        <p:cTn id="17" dur="500"/>
                                        <p:tgtEl>
                                          <p:spTgt spid="1026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500"/>
                                        <p:tgtEl>
                                          <p:spTgt spid="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261"/>
                                        </p:tgtEl>
                                        <p:attrNameLst>
                                          <p:attrName>style.visibility</p:attrName>
                                        </p:attrNameLst>
                                      </p:cBhvr>
                                      <p:to>
                                        <p:strVal val="visible"/>
                                      </p:to>
                                    </p:set>
                                    <p:animEffect transition="in" filter="wipe(left)">
                                      <p:cBhvr>
                                        <p:cTn id="27" dur="500"/>
                                        <p:tgtEl>
                                          <p:spTgt spid="1026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262"/>
                                        </p:tgtEl>
                                        <p:attrNameLst>
                                          <p:attrName>style.visibility</p:attrName>
                                        </p:attrNameLst>
                                      </p:cBhvr>
                                      <p:to>
                                        <p:strVal val="visible"/>
                                      </p:to>
                                    </p:set>
                                    <p:animEffect transition="in" filter="wipe(left)">
                                      <p:cBhvr>
                                        <p:cTn id="37" dur="500"/>
                                        <p:tgtEl>
                                          <p:spTgt spid="10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autoUpdateAnimBg="0"/>
      <p:bldP spid="10260" grpId="0" build="p" autoUpdateAnimBg="0"/>
      <p:bldP spid="10261" grpId="0" autoUpdateAnimBg="0"/>
      <p:bldP spid="10262"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6">
            <a:extLst>
              <a:ext uri="{FF2B5EF4-FFF2-40B4-BE49-F238E27FC236}">
                <a16:creationId xmlns:a16="http://schemas.microsoft.com/office/drawing/2014/main" id="{4BF76C83-6D63-40AC-A718-C391ABAEA6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0775" y="-246063"/>
            <a:ext cx="12192000" cy="8839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a:extLst>
              <a:ext uri="{FF2B5EF4-FFF2-40B4-BE49-F238E27FC236}">
                <a16:creationId xmlns:a16="http://schemas.microsoft.com/office/drawing/2014/main" id="{CFCD9DC7-1601-401F-9072-FA7D26303C89}"/>
              </a:ext>
            </a:extLst>
          </p:cNvPr>
          <p:cNvSpPr/>
          <p:nvPr/>
        </p:nvSpPr>
        <p:spPr>
          <a:xfrm>
            <a:off x="-1887538" y="-246063"/>
            <a:ext cx="11688763" cy="8486776"/>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556" name="Text Box 2">
            <a:extLst>
              <a:ext uri="{FF2B5EF4-FFF2-40B4-BE49-F238E27FC236}">
                <a16:creationId xmlns:a16="http://schemas.microsoft.com/office/drawing/2014/main" id="{D9733C50-0E0B-43DD-BC0E-F901B791A48D}"/>
              </a:ext>
            </a:extLst>
          </p:cNvPr>
          <p:cNvSpPr txBox="1">
            <a:spLocks noChangeArrowheads="1"/>
          </p:cNvSpPr>
          <p:nvPr/>
        </p:nvSpPr>
        <p:spPr bwMode="auto">
          <a:xfrm>
            <a:off x="912813" y="381000"/>
            <a:ext cx="731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FF0000"/>
                </a:solidFill>
                <a:latin typeface="Franklin Gothic Demi Cond" panose="020B0706030402020204" pitchFamily="34" charset="0"/>
              </a:rPr>
              <a:t>How do we know that two fractions are the same?</a:t>
            </a:r>
            <a:endParaRPr lang="en-US" altLang="en-US" sz="2400">
              <a:solidFill>
                <a:srgbClr val="FF0000"/>
              </a:solidFill>
            </a:endParaRPr>
          </a:p>
        </p:txBody>
      </p:sp>
      <p:sp>
        <p:nvSpPr>
          <p:cNvPr id="11267" name="Text Box 3">
            <a:extLst>
              <a:ext uri="{FF2B5EF4-FFF2-40B4-BE49-F238E27FC236}">
                <a16:creationId xmlns:a16="http://schemas.microsoft.com/office/drawing/2014/main" id="{C0A3EB38-AA91-4F75-894C-904311341061}"/>
              </a:ext>
            </a:extLst>
          </p:cNvPr>
          <p:cNvSpPr txBox="1">
            <a:spLocks noChangeArrowheads="1"/>
          </p:cNvSpPr>
          <p:nvPr/>
        </p:nvSpPr>
        <p:spPr bwMode="auto">
          <a:xfrm>
            <a:off x="912813" y="1066800"/>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More examples:</a:t>
            </a:r>
          </a:p>
        </p:txBody>
      </p:sp>
      <p:sp>
        <p:nvSpPr>
          <p:cNvPr id="11268" name="Text Box 4">
            <a:extLst>
              <a:ext uri="{FF2B5EF4-FFF2-40B4-BE49-F238E27FC236}">
                <a16:creationId xmlns:a16="http://schemas.microsoft.com/office/drawing/2014/main" id="{626B5480-6963-4154-93A3-7B5998070FF4}"/>
              </a:ext>
            </a:extLst>
          </p:cNvPr>
          <p:cNvSpPr txBox="1">
            <a:spLocks noChangeArrowheads="1"/>
          </p:cNvSpPr>
          <p:nvPr/>
        </p:nvSpPr>
        <p:spPr bwMode="auto">
          <a:xfrm>
            <a:off x="2362200" y="1905000"/>
            <a:ext cx="56546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is not reduced because 10 can divide into both 110 and 260.</a:t>
            </a:r>
          </a:p>
        </p:txBody>
      </p:sp>
      <p:sp>
        <p:nvSpPr>
          <p:cNvPr id="11269" name="Text Box 5">
            <a:extLst>
              <a:ext uri="{FF2B5EF4-FFF2-40B4-BE49-F238E27FC236}">
                <a16:creationId xmlns:a16="http://schemas.microsoft.com/office/drawing/2014/main" id="{FCE63FD4-F088-46DB-BBD7-7B20BC563A64}"/>
              </a:ext>
            </a:extLst>
          </p:cNvPr>
          <p:cNvSpPr txBox="1">
            <a:spLocks noChangeArrowheads="1"/>
          </p:cNvSpPr>
          <p:nvPr/>
        </p:nvSpPr>
        <p:spPr bwMode="auto">
          <a:xfrm>
            <a:off x="2362200" y="3124200"/>
            <a:ext cx="5273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is reduced.</a:t>
            </a:r>
          </a:p>
        </p:txBody>
      </p:sp>
      <p:sp>
        <p:nvSpPr>
          <p:cNvPr id="11272" name="Text Box 8">
            <a:extLst>
              <a:ext uri="{FF2B5EF4-FFF2-40B4-BE49-F238E27FC236}">
                <a16:creationId xmlns:a16="http://schemas.microsoft.com/office/drawing/2014/main" id="{3338FC69-5F70-41ED-8040-ECF44EB1B90C}"/>
              </a:ext>
            </a:extLst>
          </p:cNvPr>
          <p:cNvSpPr txBox="1">
            <a:spLocks noChangeArrowheads="1"/>
          </p:cNvSpPr>
          <p:nvPr/>
        </p:nvSpPr>
        <p:spPr bwMode="auto">
          <a:xfrm>
            <a:off x="2362200" y="4114800"/>
            <a:ext cx="1427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is reduced</a:t>
            </a:r>
          </a:p>
        </p:txBody>
      </p:sp>
      <p:sp>
        <p:nvSpPr>
          <p:cNvPr id="11276" name="Text Box 12">
            <a:extLst>
              <a:ext uri="{FF2B5EF4-FFF2-40B4-BE49-F238E27FC236}">
                <a16:creationId xmlns:a16="http://schemas.microsoft.com/office/drawing/2014/main" id="{ED2F40C6-738C-404A-B846-6D88EC514479}"/>
              </a:ext>
            </a:extLst>
          </p:cNvPr>
          <p:cNvSpPr txBox="1">
            <a:spLocks noChangeArrowheads="1"/>
          </p:cNvSpPr>
          <p:nvPr/>
        </p:nvSpPr>
        <p:spPr bwMode="auto">
          <a:xfrm>
            <a:off x="1050925" y="4994275"/>
            <a:ext cx="74072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FF0000"/>
                </a:solidFill>
              </a:rPr>
              <a:t>To find out whether two fraction are equal, we need to reduce them to their lowest terms.</a:t>
            </a:r>
          </a:p>
        </p:txBody>
      </p:sp>
      <p:grpSp>
        <p:nvGrpSpPr>
          <p:cNvPr id="2" name="Group 28">
            <a:extLst>
              <a:ext uri="{FF2B5EF4-FFF2-40B4-BE49-F238E27FC236}">
                <a16:creationId xmlns:a16="http://schemas.microsoft.com/office/drawing/2014/main" id="{82CD3BBB-BF86-4BEE-BBCB-200827B19B70}"/>
              </a:ext>
            </a:extLst>
          </p:cNvPr>
          <p:cNvGrpSpPr>
            <a:grpSpLocks/>
          </p:cNvGrpSpPr>
          <p:nvPr/>
        </p:nvGrpSpPr>
        <p:grpSpPr bwMode="auto">
          <a:xfrm>
            <a:off x="1371600" y="1978025"/>
            <a:ext cx="539750" cy="793750"/>
            <a:chOff x="864" y="1246"/>
            <a:chExt cx="340" cy="500"/>
          </a:xfrm>
        </p:grpSpPr>
        <p:sp>
          <p:nvSpPr>
            <p:cNvPr id="23573" name="AutoShape 13">
              <a:extLst>
                <a:ext uri="{FF2B5EF4-FFF2-40B4-BE49-F238E27FC236}">
                  <a16:creationId xmlns:a16="http://schemas.microsoft.com/office/drawing/2014/main" id="{F5C4BC8C-9227-4CC3-B2E0-58AFD6072CF1}"/>
                </a:ext>
              </a:extLst>
            </p:cNvPr>
            <p:cNvSpPr>
              <a:spLocks noChangeAspect="1" noChangeArrowheads="1" noTextEdit="1"/>
            </p:cNvSpPr>
            <p:nvPr/>
          </p:nvSpPr>
          <p:spPr bwMode="auto">
            <a:xfrm>
              <a:off x="864" y="1248"/>
              <a:ext cx="340" cy="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574" name="Freeform 15">
              <a:extLst>
                <a:ext uri="{FF2B5EF4-FFF2-40B4-BE49-F238E27FC236}">
                  <a16:creationId xmlns:a16="http://schemas.microsoft.com/office/drawing/2014/main" id="{6EC966A9-7117-4112-AFFD-353C1EC95C0D}"/>
                </a:ext>
              </a:extLst>
            </p:cNvPr>
            <p:cNvSpPr>
              <a:spLocks/>
            </p:cNvSpPr>
            <p:nvPr/>
          </p:nvSpPr>
          <p:spPr bwMode="auto">
            <a:xfrm>
              <a:off x="883" y="1491"/>
              <a:ext cx="301" cy="1"/>
            </a:xfrm>
            <a:custGeom>
              <a:avLst/>
              <a:gdLst>
                <a:gd name="T0" fmla="*/ 0 w 301"/>
                <a:gd name="T1" fmla="*/ 0 h 1"/>
                <a:gd name="T2" fmla="*/ 301 w 301"/>
                <a:gd name="T3" fmla="*/ 0 h 1"/>
                <a:gd name="T4" fmla="*/ 0 60000 65536"/>
                <a:gd name="T5" fmla="*/ 0 60000 65536"/>
                <a:gd name="T6" fmla="*/ 0 w 301"/>
                <a:gd name="T7" fmla="*/ 0 h 1"/>
                <a:gd name="T8" fmla="*/ 301 w 301"/>
                <a:gd name="T9" fmla="*/ 1 h 1"/>
              </a:gdLst>
              <a:ahLst/>
              <a:cxnLst>
                <a:cxn ang="T4">
                  <a:pos x="T0" y="T1"/>
                </a:cxn>
                <a:cxn ang="T5">
                  <a:pos x="T2" y="T3"/>
                </a:cxn>
              </a:cxnLst>
              <a:rect l="T6" t="T7" r="T8" b="T9"/>
              <a:pathLst>
                <a:path w="301" h="1">
                  <a:moveTo>
                    <a:pt x="0" y="0"/>
                  </a:moveTo>
                  <a:lnTo>
                    <a:pt x="301" y="0"/>
                  </a:lnTo>
                </a:path>
              </a:pathLst>
            </a:custGeom>
            <a:solidFill>
              <a:srgbClr val="FFFFFF"/>
            </a:solidFill>
            <a:ln w="7938">
              <a:solidFill>
                <a:srgbClr val="000000"/>
              </a:solidFill>
              <a:round/>
              <a:headEnd/>
              <a:tailEnd/>
            </a:ln>
          </p:spPr>
          <p:txBody>
            <a:bodyPr/>
            <a:lstStyle/>
            <a:p>
              <a:endParaRPr lang="en-US"/>
            </a:p>
          </p:txBody>
        </p:sp>
        <p:sp>
          <p:nvSpPr>
            <p:cNvPr id="23575" name="Rectangle 16">
              <a:extLst>
                <a:ext uri="{FF2B5EF4-FFF2-40B4-BE49-F238E27FC236}">
                  <a16:creationId xmlns:a16="http://schemas.microsoft.com/office/drawing/2014/main" id="{504ACA8A-7147-4E8F-81F5-92B2322268F1}"/>
                </a:ext>
              </a:extLst>
            </p:cNvPr>
            <p:cNvSpPr>
              <a:spLocks noChangeArrowheads="1"/>
            </p:cNvSpPr>
            <p:nvPr/>
          </p:nvSpPr>
          <p:spPr bwMode="auto">
            <a:xfrm>
              <a:off x="890" y="1516"/>
              <a:ext cx="28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260</a:t>
              </a:r>
              <a:endParaRPr lang="en-US" altLang="en-US" sz="2400"/>
            </a:p>
          </p:txBody>
        </p:sp>
        <p:sp>
          <p:nvSpPr>
            <p:cNvPr id="23576" name="Rectangle 17">
              <a:extLst>
                <a:ext uri="{FF2B5EF4-FFF2-40B4-BE49-F238E27FC236}">
                  <a16:creationId xmlns:a16="http://schemas.microsoft.com/office/drawing/2014/main" id="{DC8221FF-50B7-4D18-AEAE-DB12A4FD2C0B}"/>
                </a:ext>
              </a:extLst>
            </p:cNvPr>
            <p:cNvSpPr>
              <a:spLocks noChangeArrowheads="1"/>
            </p:cNvSpPr>
            <p:nvPr/>
          </p:nvSpPr>
          <p:spPr bwMode="auto">
            <a:xfrm>
              <a:off x="879" y="1246"/>
              <a:ext cx="28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110</a:t>
              </a:r>
              <a:endParaRPr lang="en-US" altLang="en-US" sz="2400"/>
            </a:p>
          </p:txBody>
        </p:sp>
      </p:grpSp>
      <p:sp>
        <p:nvSpPr>
          <p:cNvPr id="23563" name="AutoShape 18">
            <a:extLst>
              <a:ext uri="{FF2B5EF4-FFF2-40B4-BE49-F238E27FC236}">
                <a16:creationId xmlns:a16="http://schemas.microsoft.com/office/drawing/2014/main" id="{B529FF87-D1BC-48D7-AD09-A6A277F1FBD5}"/>
              </a:ext>
            </a:extLst>
          </p:cNvPr>
          <p:cNvSpPr>
            <a:spLocks noChangeAspect="1" noChangeArrowheads="1" noTextEdit="1"/>
          </p:cNvSpPr>
          <p:nvPr/>
        </p:nvSpPr>
        <p:spPr bwMode="auto">
          <a:xfrm>
            <a:off x="1524000" y="3048000"/>
            <a:ext cx="32067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564" name="AutoShape 23">
            <a:extLst>
              <a:ext uri="{FF2B5EF4-FFF2-40B4-BE49-F238E27FC236}">
                <a16:creationId xmlns:a16="http://schemas.microsoft.com/office/drawing/2014/main" id="{8CB2411D-A93E-4489-99B9-4F774E834F63}"/>
              </a:ext>
            </a:extLst>
          </p:cNvPr>
          <p:cNvSpPr>
            <a:spLocks noChangeAspect="1" noChangeArrowheads="1" noTextEdit="1"/>
          </p:cNvSpPr>
          <p:nvPr/>
        </p:nvSpPr>
        <p:spPr bwMode="auto">
          <a:xfrm>
            <a:off x="1524000" y="4038600"/>
            <a:ext cx="347663"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21530" name="Group 26">
            <a:extLst>
              <a:ext uri="{FF2B5EF4-FFF2-40B4-BE49-F238E27FC236}">
                <a16:creationId xmlns:a16="http://schemas.microsoft.com/office/drawing/2014/main" id="{601AB4FF-87D8-456B-A528-E13711E0B316}"/>
              </a:ext>
            </a:extLst>
          </p:cNvPr>
          <p:cNvGrpSpPr>
            <a:grpSpLocks/>
          </p:cNvGrpSpPr>
          <p:nvPr/>
        </p:nvGrpSpPr>
        <p:grpSpPr bwMode="auto">
          <a:xfrm>
            <a:off x="1552575" y="4035425"/>
            <a:ext cx="288925" cy="720725"/>
            <a:chOff x="978" y="2542"/>
            <a:chExt cx="182" cy="454"/>
          </a:xfrm>
        </p:grpSpPr>
        <p:sp>
          <p:nvSpPr>
            <p:cNvPr id="23570" name="Rectangle 26">
              <a:extLst>
                <a:ext uri="{FF2B5EF4-FFF2-40B4-BE49-F238E27FC236}">
                  <a16:creationId xmlns:a16="http://schemas.microsoft.com/office/drawing/2014/main" id="{E6482FFC-ACF8-4184-A944-1BD54EC54B2B}"/>
                </a:ext>
              </a:extLst>
            </p:cNvPr>
            <p:cNvSpPr>
              <a:spLocks noChangeArrowheads="1"/>
            </p:cNvSpPr>
            <p:nvPr/>
          </p:nvSpPr>
          <p:spPr bwMode="auto">
            <a:xfrm>
              <a:off x="984" y="2785"/>
              <a:ext cx="176"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200">
                  <a:solidFill>
                    <a:srgbClr val="000000"/>
                  </a:solidFill>
                </a:rPr>
                <a:t>23</a:t>
              </a:r>
              <a:endParaRPr lang="en-US" altLang="en-US" sz="2400"/>
            </a:p>
          </p:txBody>
        </p:sp>
        <p:sp>
          <p:nvSpPr>
            <p:cNvPr id="23571" name="Rectangle 27">
              <a:extLst>
                <a:ext uri="{FF2B5EF4-FFF2-40B4-BE49-F238E27FC236}">
                  <a16:creationId xmlns:a16="http://schemas.microsoft.com/office/drawing/2014/main" id="{2C836BEC-6E7D-4F7B-ACC6-54C80A99B8E9}"/>
                </a:ext>
              </a:extLst>
            </p:cNvPr>
            <p:cNvSpPr>
              <a:spLocks noChangeArrowheads="1"/>
            </p:cNvSpPr>
            <p:nvPr/>
          </p:nvSpPr>
          <p:spPr bwMode="auto">
            <a:xfrm>
              <a:off x="978" y="2542"/>
              <a:ext cx="176"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200">
                  <a:solidFill>
                    <a:srgbClr val="000000"/>
                  </a:solidFill>
                </a:rPr>
                <a:t>11</a:t>
              </a:r>
              <a:endParaRPr lang="en-US" altLang="en-US" sz="2400"/>
            </a:p>
          </p:txBody>
        </p:sp>
        <p:sp>
          <p:nvSpPr>
            <p:cNvPr id="23572" name="Line 25">
              <a:extLst>
                <a:ext uri="{FF2B5EF4-FFF2-40B4-BE49-F238E27FC236}">
                  <a16:creationId xmlns:a16="http://schemas.microsoft.com/office/drawing/2014/main" id="{C12AB72A-33C1-4139-B8F5-C13E9243CC10}"/>
                </a:ext>
              </a:extLst>
            </p:cNvPr>
            <p:cNvSpPr>
              <a:spLocks noChangeShapeType="1"/>
            </p:cNvSpPr>
            <p:nvPr/>
          </p:nvSpPr>
          <p:spPr bwMode="auto">
            <a:xfrm>
              <a:off x="980" y="2769"/>
              <a:ext cx="16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1532" name="Group 28">
            <a:extLst>
              <a:ext uri="{FF2B5EF4-FFF2-40B4-BE49-F238E27FC236}">
                <a16:creationId xmlns:a16="http://schemas.microsoft.com/office/drawing/2014/main" id="{C8F44AD8-BD67-41FE-915C-E265A7E3C494}"/>
              </a:ext>
            </a:extLst>
          </p:cNvPr>
          <p:cNvGrpSpPr>
            <a:grpSpLocks/>
          </p:cNvGrpSpPr>
          <p:nvPr/>
        </p:nvGrpSpPr>
        <p:grpSpPr bwMode="auto">
          <a:xfrm>
            <a:off x="1530350" y="3044825"/>
            <a:ext cx="279400" cy="722313"/>
            <a:chOff x="964" y="1918"/>
            <a:chExt cx="176" cy="455"/>
          </a:xfrm>
        </p:grpSpPr>
        <p:sp>
          <p:nvSpPr>
            <p:cNvPr id="23567" name="Rectangle 21">
              <a:extLst>
                <a:ext uri="{FF2B5EF4-FFF2-40B4-BE49-F238E27FC236}">
                  <a16:creationId xmlns:a16="http://schemas.microsoft.com/office/drawing/2014/main" id="{F77589DB-FCB9-4E83-B1FD-6A95D0035B36}"/>
                </a:ext>
              </a:extLst>
            </p:cNvPr>
            <p:cNvSpPr>
              <a:spLocks noChangeArrowheads="1"/>
            </p:cNvSpPr>
            <p:nvPr/>
          </p:nvSpPr>
          <p:spPr bwMode="auto">
            <a:xfrm>
              <a:off x="964" y="2162"/>
              <a:ext cx="176"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200">
                  <a:solidFill>
                    <a:srgbClr val="000000"/>
                  </a:solidFill>
                </a:rPr>
                <a:t>15</a:t>
              </a:r>
              <a:endParaRPr lang="en-US" altLang="en-US" sz="2400"/>
            </a:p>
          </p:txBody>
        </p:sp>
        <p:sp>
          <p:nvSpPr>
            <p:cNvPr id="23568" name="Rectangle 22">
              <a:extLst>
                <a:ext uri="{FF2B5EF4-FFF2-40B4-BE49-F238E27FC236}">
                  <a16:creationId xmlns:a16="http://schemas.microsoft.com/office/drawing/2014/main" id="{F3F5DD71-47DB-4ECA-8CF5-C7F809C36546}"/>
                </a:ext>
              </a:extLst>
            </p:cNvPr>
            <p:cNvSpPr>
              <a:spLocks noChangeArrowheads="1"/>
            </p:cNvSpPr>
            <p:nvPr/>
          </p:nvSpPr>
          <p:spPr bwMode="auto">
            <a:xfrm>
              <a:off x="1014" y="1918"/>
              <a:ext cx="88"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200">
                  <a:solidFill>
                    <a:srgbClr val="000000"/>
                  </a:solidFill>
                </a:rPr>
                <a:t>8</a:t>
              </a:r>
              <a:endParaRPr lang="en-US" altLang="en-US" sz="2400"/>
            </a:p>
          </p:txBody>
        </p:sp>
        <p:sp>
          <p:nvSpPr>
            <p:cNvPr id="23569" name="Line 27">
              <a:extLst>
                <a:ext uri="{FF2B5EF4-FFF2-40B4-BE49-F238E27FC236}">
                  <a16:creationId xmlns:a16="http://schemas.microsoft.com/office/drawing/2014/main" id="{6D4180E2-2093-4A6D-8641-42A164B8FB78}"/>
                </a:ext>
              </a:extLst>
            </p:cNvPr>
            <p:cNvSpPr>
              <a:spLocks noChangeShapeType="1"/>
            </p:cNvSpPr>
            <p:nvPr/>
          </p:nvSpPr>
          <p:spPr bwMode="auto">
            <a:xfrm>
              <a:off x="980" y="2147"/>
              <a:ext cx="1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wipe(left)">
                                      <p:cBhvr>
                                        <p:cTn id="7" dur="500"/>
                                        <p:tgtEl>
                                          <p:spTgt spid="112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268"/>
                                        </p:tgtEl>
                                        <p:attrNameLst>
                                          <p:attrName>style.visibility</p:attrName>
                                        </p:attrNameLst>
                                      </p:cBhvr>
                                      <p:to>
                                        <p:strVal val="visible"/>
                                      </p:to>
                                    </p:set>
                                    <p:animEffect transition="in" filter="wipe(left)">
                                      <p:cBhvr>
                                        <p:cTn id="17" dur="500"/>
                                        <p:tgtEl>
                                          <p:spTgt spid="1126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21532"/>
                                        </p:tgtEl>
                                        <p:attrNameLst>
                                          <p:attrName>style.visibility</p:attrName>
                                        </p:attrNameLst>
                                      </p:cBhvr>
                                      <p:to>
                                        <p:strVal val="visible"/>
                                      </p:to>
                                    </p:set>
                                    <p:animEffect transition="in" filter="wipe(up)">
                                      <p:cBhvr>
                                        <p:cTn id="22" dur="500"/>
                                        <p:tgtEl>
                                          <p:spTgt spid="2153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269"/>
                                        </p:tgtEl>
                                        <p:attrNameLst>
                                          <p:attrName>style.visibility</p:attrName>
                                        </p:attrNameLst>
                                      </p:cBhvr>
                                      <p:to>
                                        <p:strVal val="visible"/>
                                      </p:to>
                                    </p:set>
                                    <p:animEffect transition="in" filter="wipe(left)">
                                      <p:cBhvr>
                                        <p:cTn id="27" dur="500"/>
                                        <p:tgtEl>
                                          <p:spTgt spid="1126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21530"/>
                                        </p:tgtEl>
                                        <p:attrNameLst>
                                          <p:attrName>style.visibility</p:attrName>
                                        </p:attrNameLst>
                                      </p:cBhvr>
                                      <p:to>
                                        <p:strVal val="visible"/>
                                      </p:to>
                                    </p:set>
                                    <p:animEffect transition="in" filter="wipe(up)">
                                      <p:cBhvr>
                                        <p:cTn id="32" dur="500"/>
                                        <p:tgtEl>
                                          <p:spTgt spid="2153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272"/>
                                        </p:tgtEl>
                                        <p:attrNameLst>
                                          <p:attrName>style.visibility</p:attrName>
                                        </p:attrNameLst>
                                      </p:cBhvr>
                                      <p:to>
                                        <p:strVal val="visible"/>
                                      </p:to>
                                    </p:set>
                                    <p:animEffect transition="in" filter="wipe(left)">
                                      <p:cBhvr>
                                        <p:cTn id="37" dur="500"/>
                                        <p:tgtEl>
                                          <p:spTgt spid="1127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276"/>
                                        </p:tgtEl>
                                        <p:attrNameLst>
                                          <p:attrName>style.visibility</p:attrName>
                                        </p:attrNameLst>
                                      </p:cBhvr>
                                      <p:to>
                                        <p:strVal val="visible"/>
                                      </p:to>
                                    </p:set>
                                    <p:animEffect transition="in" filter="wipe(left)">
                                      <p:cBhvr>
                                        <p:cTn id="42" dur="500"/>
                                        <p:tgtEl>
                                          <p:spTgt spid="11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utoUpdateAnimBg="0"/>
      <p:bldP spid="11268" grpId="0" autoUpdateAnimBg="0"/>
      <p:bldP spid="11269" grpId="0" autoUpdateAnimBg="0"/>
      <p:bldP spid="11272" grpId="0" autoUpdateAnimBg="0"/>
      <p:bldP spid="11276"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6">
            <a:extLst>
              <a:ext uri="{FF2B5EF4-FFF2-40B4-BE49-F238E27FC236}">
                <a16:creationId xmlns:a16="http://schemas.microsoft.com/office/drawing/2014/main" id="{8461E497-4562-422E-BCB7-AACF6DBA91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 y="0"/>
            <a:ext cx="12192000" cy="883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8" name="Rectangle 77">
            <a:extLst>
              <a:ext uri="{FF2B5EF4-FFF2-40B4-BE49-F238E27FC236}">
                <a16:creationId xmlns:a16="http://schemas.microsoft.com/office/drawing/2014/main" id="{773E158F-2B6C-4E04-A1C3-7DEC987B45F1}"/>
              </a:ext>
            </a:extLst>
          </p:cNvPr>
          <p:cNvSpPr/>
          <p:nvPr/>
        </p:nvSpPr>
        <p:spPr>
          <a:xfrm>
            <a:off x="-144463" y="0"/>
            <a:ext cx="11688763" cy="8486775"/>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580" name="Text Box 2">
            <a:extLst>
              <a:ext uri="{FF2B5EF4-FFF2-40B4-BE49-F238E27FC236}">
                <a16:creationId xmlns:a16="http://schemas.microsoft.com/office/drawing/2014/main" id="{FE2C9E89-9174-4EBB-8BB3-85E496E7491C}"/>
              </a:ext>
            </a:extLst>
          </p:cNvPr>
          <p:cNvSpPr txBox="1">
            <a:spLocks noChangeArrowheads="1"/>
          </p:cNvSpPr>
          <p:nvPr/>
        </p:nvSpPr>
        <p:spPr bwMode="auto">
          <a:xfrm>
            <a:off x="912813" y="381000"/>
            <a:ext cx="731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FF0000"/>
                </a:solidFill>
                <a:latin typeface="Franklin Gothic Demi Cond" panose="020B0706030402020204" pitchFamily="34" charset="0"/>
              </a:rPr>
              <a:t>How do we know that two fractions are the same?</a:t>
            </a:r>
            <a:endParaRPr lang="en-US" altLang="en-US" sz="2400">
              <a:solidFill>
                <a:srgbClr val="FF0000"/>
              </a:solidFill>
            </a:endParaRPr>
          </a:p>
        </p:txBody>
      </p:sp>
      <p:sp>
        <p:nvSpPr>
          <p:cNvPr id="14347" name="Text Box 11">
            <a:extLst>
              <a:ext uri="{FF2B5EF4-FFF2-40B4-BE49-F238E27FC236}">
                <a16:creationId xmlns:a16="http://schemas.microsoft.com/office/drawing/2014/main" id="{4057E7DA-F3F9-407F-A91D-E53663AB8F5D}"/>
              </a:ext>
            </a:extLst>
          </p:cNvPr>
          <p:cNvSpPr txBox="1">
            <a:spLocks noChangeArrowheads="1"/>
          </p:cNvSpPr>
          <p:nvPr/>
        </p:nvSpPr>
        <p:spPr bwMode="auto">
          <a:xfrm>
            <a:off x="990600" y="955675"/>
            <a:ext cx="14684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FD1919"/>
                </a:solidFill>
              </a:rPr>
              <a:t>Examples:</a:t>
            </a:r>
            <a:endParaRPr lang="en-US" altLang="en-US" sz="2400"/>
          </a:p>
        </p:txBody>
      </p:sp>
      <p:grpSp>
        <p:nvGrpSpPr>
          <p:cNvPr id="2" name="Group 21">
            <a:extLst>
              <a:ext uri="{FF2B5EF4-FFF2-40B4-BE49-F238E27FC236}">
                <a16:creationId xmlns:a16="http://schemas.microsoft.com/office/drawing/2014/main" id="{85F07315-C448-4C5D-80DC-5D01828FEF7A}"/>
              </a:ext>
            </a:extLst>
          </p:cNvPr>
          <p:cNvGrpSpPr>
            <a:grpSpLocks/>
          </p:cNvGrpSpPr>
          <p:nvPr/>
        </p:nvGrpSpPr>
        <p:grpSpPr bwMode="auto">
          <a:xfrm>
            <a:off x="1752600" y="2667000"/>
            <a:ext cx="1066800" cy="396875"/>
            <a:chOff x="960" y="1680"/>
            <a:chExt cx="672" cy="250"/>
          </a:xfrm>
        </p:grpSpPr>
        <p:sp>
          <p:nvSpPr>
            <p:cNvPr id="24653" name="Line 17">
              <a:extLst>
                <a:ext uri="{FF2B5EF4-FFF2-40B4-BE49-F238E27FC236}">
                  <a16:creationId xmlns:a16="http://schemas.microsoft.com/office/drawing/2014/main" id="{C040246D-E93D-434F-8AA8-6B93943F7D26}"/>
                </a:ext>
              </a:extLst>
            </p:cNvPr>
            <p:cNvSpPr>
              <a:spLocks noChangeShapeType="1"/>
            </p:cNvSpPr>
            <p:nvPr/>
          </p:nvSpPr>
          <p:spPr bwMode="auto">
            <a:xfrm>
              <a:off x="960" y="1920"/>
              <a:ext cx="67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654" name="Text Box 18">
              <a:extLst>
                <a:ext uri="{FF2B5EF4-FFF2-40B4-BE49-F238E27FC236}">
                  <a16:creationId xmlns:a16="http://schemas.microsoft.com/office/drawing/2014/main" id="{23594F7F-1D67-43F7-A175-A216EB1754AA}"/>
                </a:ext>
              </a:extLst>
            </p:cNvPr>
            <p:cNvSpPr txBox="1">
              <a:spLocks noChangeArrowheads="1"/>
            </p:cNvSpPr>
            <p:nvPr/>
          </p:nvSpPr>
          <p:spPr bwMode="auto">
            <a:xfrm>
              <a:off x="960" y="1680"/>
              <a:ext cx="55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i="1"/>
                <a:t>reduce</a:t>
              </a:r>
            </a:p>
          </p:txBody>
        </p:sp>
      </p:grpSp>
      <p:grpSp>
        <p:nvGrpSpPr>
          <p:cNvPr id="3" name="Group 22">
            <a:extLst>
              <a:ext uri="{FF2B5EF4-FFF2-40B4-BE49-F238E27FC236}">
                <a16:creationId xmlns:a16="http://schemas.microsoft.com/office/drawing/2014/main" id="{37D6A4E8-093B-4CD3-9327-7D8F4E39BDC1}"/>
              </a:ext>
            </a:extLst>
          </p:cNvPr>
          <p:cNvGrpSpPr>
            <a:grpSpLocks/>
          </p:cNvGrpSpPr>
          <p:nvPr/>
        </p:nvGrpSpPr>
        <p:grpSpPr bwMode="auto">
          <a:xfrm>
            <a:off x="1752600" y="3505200"/>
            <a:ext cx="1066800" cy="396875"/>
            <a:chOff x="960" y="1680"/>
            <a:chExt cx="672" cy="250"/>
          </a:xfrm>
        </p:grpSpPr>
        <p:sp>
          <p:nvSpPr>
            <p:cNvPr id="24651" name="Line 23">
              <a:extLst>
                <a:ext uri="{FF2B5EF4-FFF2-40B4-BE49-F238E27FC236}">
                  <a16:creationId xmlns:a16="http://schemas.microsoft.com/office/drawing/2014/main" id="{0B0D7771-C8FF-4913-9A50-9955385ED40D}"/>
                </a:ext>
              </a:extLst>
            </p:cNvPr>
            <p:cNvSpPr>
              <a:spLocks noChangeShapeType="1"/>
            </p:cNvSpPr>
            <p:nvPr/>
          </p:nvSpPr>
          <p:spPr bwMode="auto">
            <a:xfrm>
              <a:off x="960" y="1920"/>
              <a:ext cx="67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652" name="Text Box 24">
              <a:extLst>
                <a:ext uri="{FF2B5EF4-FFF2-40B4-BE49-F238E27FC236}">
                  <a16:creationId xmlns:a16="http://schemas.microsoft.com/office/drawing/2014/main" id="{D610B048-5146-4D90-8D33-72FA1B33548F}"/>
                </a:ext>
              </a:extLst>
            </p:cNvPr>
            <p:cNvSpPr txBox="1">
              <a:spLocks noChangeArrowheads="1"/>
            </p:cNvSpPr>
            <p:nvPr/>
          </p:nvSpPr>
          <p:spPr bwMode="auto">
            <a:xfrm>
              <a:off x="960" y="1680"/>
              <a:ext cx="55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i="1"/>
                <a:t>reduce</a:t>
              </a:r>
            </a:p>
          </p:txBody>
        </p:sp>
      </p:grpSp>
      <p:grpSp>
        <p:nvGrpSpPr>
          <p:cNvPr id="4" name="Group 26">
            <a:extLst>
              <a:ext uri="{FF2B5EF4-FFF2-40B4-BE49-F238E27FC236}">
                <a16:creationId xmlns:a16="http://schemas.microsoft.com/office/drawing/2014/main" id="{AA771E3A-E246-4D7D-BF0E-C043F45412AC}"/>
              </a:ext>
            </a:extLst>
          </p:cNvPr>
          <p:cNvGrpSpPr>
            <a:grpSpLocks/>
          </p:cNvGrpSpPr>
          <p:nvPr/>
        </p:nvGrpSpPr>
        <p:grpSpPr bwMode="auto">
          <a:xfrm>
            <a:off x="4343400" y="3505200"/>
            <a:ext cx="1066800" cy="396875"/>
            <a:chOff x="960" y="1680"/>
            <a:chExt cx="672" cy="250"/>
          </a:xfrm>
        </p:grpSpPr>
        <p:sp>
          <p:nvSpPr>
            <p:cNvPr id="24649" name="Line 27">
              <a:extLst>
                <a:ext uri="{FF2B5EF4-FFF2-40B4-BE49-F238E27FC236}">
                  <a16:creationId xmlns:a16="http://schemas.microsoft.com/office/drawing/2014/main" id="{0CE93C7F-4705-47B8-8649-24AA55FE4928}"/>
                </a:ext>
              </a:extLst>
            </p:cNvPr>
            <p:cNvSpPr>
              <a:spLocks noChangeShapeType="1"/>
            </p:cNvSpPr>
            <p:nvPr/>
          </p:nvSpPr>
          <p:spPr bwMode="auto">
            <a:xfrm>
              <a:off x="960" y="1920"/>
              <a:ext cx="67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650" name="Text Box 28">
              <a:extLst>
                <a:ext uri="{FF2B5EF4-FFF2-40B4-BE49-F238E27FC236}">
                  <a16:creationId xmlns:a16="http://schemas.microsoft.com/office/drawing/2014/main" id="{23B51257-2675-4D04-A580-EF167E5D15D7}"/>
                </a:ext>
              </a:extLst>
            </p:cNvPr>
            <p:cNvSpPr txBox="1">
              <a:spLocks noChangeArrowheads="1"/>
            </p:cNvSpPr>
            <p:nvPr/>
          </p:nvSpPr>
          <p:spPr bwMode="auto">
            <a:xfrm>
              <a:off x="960" y="1680"/>
              <a:ext cx="55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i="1"/>
                <a:t>reduce</a:t>
              </a:r>
            </a:p>
          </p:txBody>
        </p:sp>
      </p:grpSp>
      <p:sp>
        <p:nvSpPr>
          <p:cNvPr id="14366" name="Text Box 30">
            <a:extLst>
              <a:ext uri="{FF2B5EF4-FFF2-40B4-BE49-F238E27FC236}">
                <a16:creationId xmlns:a16="http://schemas.microsoft.com/office/drawing/2014/main" id="{4F0CDCAF-69DD-4B01-892D-23D47281FE3F}"/>
              </a:ext>
            </a:extLst>
          </p:cNvPr>
          <p:cNvSpPr txBox="1">
            <a:spLocks noChangeArrowheads="1"/>
          </p:cNvSpPr>
          <p:nvPr/>
        </p:nvSpPr>
        <p:spPr bwMode="auto">
          <a:xfrm>
            <a:off x="990600" y="4613275"/>
            <a:ext cx="67976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Now we know that these two fractions are actually the same!</a:t>
            </a:r>
          </a:p>
        </p:txBody>
      </p:sp>
      <p:grpSp>
        <p:nvGrpSpPr>
          <p:cNvPr id="5" name="Group 43">
            <a:extLst>
              <a:ext uri="{FF2B5EF4-FFF2-40B4-BE49-F238E27FC236}">
                <a16:creationId xmlns:a16="http://schemas.microsoft.com/office/drawing/2014/main" id="{4415F5E7-2866-4AFC-807C-0453423D54A6}"/>
              </a:ext>
            </a:extLst>
          </p:cNvPr>
          <p:cNvGrpSpPr>
            <a:grpSpLocks noChangeAspect="1"/>
          </p:cNvGrpSpPr>
          <p:nvPr/>
        </p:nvGrpSpPr>
        <p:grpSpPr bwMode="auto">
          <a:xfrm>
            <a:off x="1143000" y="2743200"/>
            <a:ext cx="304800" cy="609600"/>
            <a:chOff x="720" y="1728"/>
            <a:chExt cx="192" cy="384"/>
          </a:xfrm>
        </p:grpSpPr>
        <p:sp>
          <p:nvSpPr>
            <p:cNvPr id="24645" name="AutoShape 42">
              <a:extLst>
                <a:ext uri="{FF2B5EF4-FFF2-40B4-BE49-F238E27FC236}">
                  <a16:creationId xmlns:a16="http://schemas.microsoft.com/office/drawing/2014/main" id="{9EAE859E-A224-4164-9114-E32BB55C3256}"/>
                </a:ext>
              </a:extLst>
            </p:cNvPr>
            <p:cNvSpPr>
              <a:spLocks noChangeAspect="1" noChangeArrowheads="1" noTextEdit="1"/>
            </p:cNvSpPr>
            <p:nvPr/>
          </p:nvSpPr>
          <p:spPr bwMode="auto">
            <a:xfrm>
              <a:off x="720" y="1728"/>
              <a:ext cx="19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646" name="Line 44">
              <a:extLst>
                <a:ext uri="{FF2B5EF4-FFF2-40B4-BE49-F238E27FC236}">
                  <a16:creationId xmlns:a16="http://schemas.microsoft.com/office/drawing/2014/main" id="{D4328487-BD53-409B-B032-BCFF44B7886D}"/>
                </a:ext>
              </a:extLst>
            </p:cNvPr>
            <p:cNvSpPr>
              <a:spLocks noChangeShapeType="1"/>
            </p:cNvSpPr>
            <p:nvPr/>
          </p:nvSpPr>
          <p:spPr bwMode="auto">
            <a:xfrm>
              <a:off x="736" y="1928"/>
              <a:ext cx="154"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47" name="Rectangle 45">
              <a:extLst>
                <a:ext uri="{FF2B5EF4-FFF2-40B4-BE49-F238E27FC236}">
                  <a16:creationId xmlns:a16="http://schemas.microsoft.com/office/drawing/2014/main" id="{2DD4CB6B-DCE3-49E9-8C8B-31F9E4421E0C}"/>
                </a:ext>
              </a:extLst>
            </p:cNvPr>
            <p:cNvSpPr>
              <a:spLocks noChangeArrowheads="1"/>
            </p:cNvSpPr>
            <p:nvPr/>
          </p:nvSpPr>
          <p:spPr bwMode="auto">
            <a:xfrm>
              <a:off x="742" y="1948"/>
              <a:ext cx="2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rPr>
                <a:t>21</a:t>
              </a:r>
              <a:endParaRPr lang="en-US" altLang="en-US" sz="2400"/>
            </a:p>
          </p:txBody>
        </p:sp>
        <p:sp>
          <p:nvSpPr>
            <p:cNvPr id="24648" name="Rectangle 46">
              <a:extLst>
                <a:ext uri="{FF2B5EF4-FFF2-40B4-BE49-F238E27FC236}">
                  <a16:creationId xmlns:a16="http://schemas.microsoft.com/office/drawing/2014/main" id="{E37BDED3-4756-4079-8D20-9F5B208517D2}"/>
                </a:ext>
              </a:extLst>
            </p:cNvPr>
            <p:cNvSpPr>
              <a:spLocks noChangeArrowheads="1"/>
            </p:cNvSpPr>
            <p:nvPr/>
          </p:nvSpPr>
          <p:spPr bwMode="auto">
            <a:xfrm>
              <a:off x="727" y="1726"/>
              <a:ext cx="2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rPr>
                <a:t>14</a:t>
              </a:r>
              <a:endParaRPr lang="en-US" altLang="en-US" sz="2400"/>
            </a:p>
          </p:txBody>
        </p:sp>
      </p:grpSp>
      <p:grpSp>
        <p:nvGrpSpPr>
          <p:cNvPr id="6" name="Group 48">
            <a:extLst>
              <a:ext uri="{FF2B5EF4-FFF2-40B4-BE49-F238E27FC236}">
                <a16:creationId xmlns:a16="http://schemas.microsoft.com/office/drawing/2014/main" id="{7571FE05-A66C-43C2-8FE1-7AFCA1FE1B85}"/>
              </a:ext>
            </a:extLst>
          </p:cNvPr>
          <p:cNvGrpSpPr>
            <a:grpSpLocks noChangeAspect="1"/>
          </p:cNvGrpSpPr>
          <p:nvPr/>
        </p:nvGrpSpPr>
        <p:grpSpPr bwMode="auto">
          <a:xfrm>
            <a:off x="3048000" y="2711450"/>
            <a:ext cx="1138238" cy="719138"/>
            <a:chOff x="1920" y="1708"/>
            <a:chExt cx="717" cy="453"/>
          </a:xfrm>
        </p:grpSpPr>
        <p:sp>
          <p:nvSpPr>
            <p:cNvPr id="24633" name="AutoShape 47">
              <a:extLst>
                <a:ext uri="{FF2B5EF4-FFF2-40B4-BE49-F238E27FC236}">
                  <a16:creationId xmlns:a16="http://schemas.microsoft.com/office/drawing/2014/main" id="{33414611-6E80-4681-B97E-1A7BF751D3C0}"/>
                </a:ext>
              </a:extLst>
            </p:cNvPr>
            <p:cNvSpPr>
              <a:spLocks noChangeAspect="1" noChangeArrowheads="1" noTextEdit="1"/>
            </p:cNvSpPr>
            <p:nvPr/>
          </p:nvSpPr>
          <p:spPr bwMode="auto">
            <a:xfrm>
              <a:off x="1920" y="1728"/>
              <a:ext cx="67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634" name="Line 49">
              <a:extLst>
                <a:ext uri="{FF2B5EF4-FFF2-40B4-BE49-F238E27FC236}">
                  <a16:creationId xmlns:a16="http://schemas.microsoft.com/office/drawing/2014/main" id="{516213AD-66D6-475F-B646-F3183508C21A}"/>
                </a:ext>
              </a:extLst>
            </p:cNvPr>
            <p:cNvSpPr>
              <a:spLocks noChangeShapeType="1"/>
            </p:cNvSpPr>
            <p:nvPr/>
          </p:nvSpPr>
          <p:spPr bwMode="auto">
            <a:xfrm>
              <a:off x="1936" y="1928"/>
              <a:ext cx="378"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35" name="Line 50">
              <a:extLst>
                <a:ext uri="{FF2B5EF4-FFF2-40B4-BE49-F238E27FC236}">
                  <a16:creationId xmlns:a16="http://schemas.microsoft.com/office/drawing/2014/main" id="{E12319EE-F530-4918-8036-BEB0C7E94A86}"/>
                </a:ext>
              </a:extLst>
            </p:cNvPr>
            <p:cNvSpPr>
              <a:spLocks noChangeShapeType="1"/>
            </p:cNvSpPr>
            <p:nvPr/>
          </p:nvSpPr>
          <p:spPr bwMode="auto">
            <a:xfrm>
              <a:off x="2486" y="1928"/>
              <a:ext cx="87"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36" name="Rectangle 51">
              <a:extLst>
                <a:ext uri="{FF2B5EF4-FFF2-40B4-BE49-F238E27FC236}">
                  <a16:creationId xmlns:a16="http://schemas.microsoft.com/office/drawing/2014/main" id="{1499519E-97A2-4FBC-A463-8B94927136BD}"/>
                </a:ext>
              </a:extLst>
            </p:cNvPr>
            <p:cNvSpPr>
              <a:spLocks noChangeArrowheads="1"/>
            </p:cNvSpPr>
            <p:nvPr/>
          </p:nvSpPr>
          <p:spPr bwMode="auto">
            <a:xfrm>
              <a:off x="2491" y="1948"/>
              <a:ext cx="14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rPr>
                <a:t>3</a:t>
              </a:r>
              <a:endParaRPr lang="en-US" altLang="en-US" sz="2400"/>
            </a:p>
          </p:txBody>
        </p:sp>
        <p:sp>
          <p:nvSpPr>
            <p:cNvPr id="24637" name="Rectangle 52">
              <a:extLst>
                <a:ext uri="{FF2B5EF4-FFF2-40B4-BE49-F238E27FC236}">
                  <a16:creationId xmlns:a16="http://schemas.microsoft.com/office/drawing/2014/main" id="{5EB906F8-C76B-4C29-ABA9-AA49EAD386ED}"/>
                </a:ext>
              </a:extLst>
            </p:cNvPr>
            <p:cNvSpPr>
              <a:spLocks noChangeArrowheads="1"/>
            </p:cNvSpPr>
            <p:nvPr/>
          </p:nvSpPr>
          <p:spPr bwMode="auto">
            <a:xfrm>
              <a:off x="2491" y="1726"/>
              <a:ext cx="14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rPr>
                <a:t>2</a:t>
              </a:r>
              <a:endParaRPr lang="en-US" altLang="en-US" sz="2400"/>
            </a:p>
          </p:txBody>
        </p:sp>
        <p:sp>
          <p:nvSpPr>
            <p:cNvPr id="24638" name="Rectangle 53">
              <a:extLst>
                <a:ext uri="{FF2B5EF4-FFF2-40B4-BE49-F238E27FC236}">
                  <a16:creationId xmlns:a16="http://schemas.microsoft.com/office/drawing/2014/main" id="{4BE58D4E-0CA0-4193-B31C-7DF3DE28F222}"/>
                </a:ext>
              </a:extLst>
            </p:cNvPr>
            <p:cNvSpPr>
              <a:spLocks noChangeArrowheads="1"/>
            </p:cNvSpPr>
            <p:nvPr/>
          </p:nvSpPr>
          <p:spPr bwMode="auto">
            <a:xfrm>
              <a:off x="2230" y="1948"/>
              <a:ext cx="14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rPr>
                <a:t>7</a:t>
              </a:r>
              <a:endParaRPr lang="en-US" altLang="en-US" sz="2400"/>
            </a:p>
          </p:txBody>
        </p:sp>
        <p:sp>
          <p:nvSpPr>
            <p:cNvPr id="24639" name="Rectangle 54">
              <a:extLst>
                <a:ext uri="{FF2B5EF4-FFF2-40B4-BE49-F238E27FC236}">
                  <a16:creationId xmlns:a16="http://schemas.microsoft.com/office/drawing/2014/main" id="{20750C09-899C-45D0-B325-72A7818DE2C8}"/>
                </a:ext>
              </a:extLst>
            </p:cNvPr>
            <p:cNvSpPr>
              <a:spLocks noChangeArrowheads="1"/>
            </p:cNvSpPr>
            <p:nvPr/>
          </p:nvSpPr>
          <p:spPr bwMode="auto">
            <a:xfrm>
              <a:off x="1942" y="1948"/>
              <a:ext cx="22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rPr>
                <a:t>21</a:t>
              </a:r>
              <a:endParaRPr lang="en-US" altLang="en-US" sz="2400"/>
            </a:p>
          </p:txBody>
        </p:sp>
        <p:sp>
          <p:nvSpPr>
            <p:cNvPr id="24640" name="Rectangle 55">
              <a:extLst>
                <a:ext uri="{FF2B5EF4-FFF2-40B4-BE49-F238E27FC236}">
                  <a16:creationId xmlns:a16="http://schemas.microsoft.com/office/drawing/2014/main" id="{B7C590CD-1BFC-4A98-94E7-2338B85324C7}"/>
                </a:ext>
              </a:extLst>
            </p:cNvPr>
            <p:cNvSpPr>
              <a:spLocks noChangeArrowheads="1"/>
            </p:cNvSpPr>
            <p:nvPr/>
          </p:nvSpPr>
          <p:spPr bwMode="auto">
            <a:xfrm>
              <a:off x="2227" y="1726"/>
              <a:ext cx="14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rPr>
                <a:t>7</a:t>
              </a:r>
              <a:endParaRPr lang="en-US" altLang="en-US" sz="2400"/>
            </a:p>
          </p:txBody>
        </p:sp>
        <p:sp>
          <p:nvSpPr>
            <p:cNvPr id="24641" name="Rectangle 56">
              <a:extLst>
                <a:ext uri="{FF2B5EF4-FFF2-40B4-BE49-F238E27FC236}">
                  <a16:creationId xmlns:a16="http://schemas.microsoft.com/office/drawing/2014/main" id="{B5AD05E5-9186-4B28-920D-F98418AD81E2}"/>
                </a:ext>
              </a:extLst>
            </p:cNvPr>
            <p:cNvSpPr>
              <a:spLocks noChangeArrowheads="1"/>
            </p:cNvSpPr>
            <p:nvPr/>
          </p:nvSpPr>
          <p:spPr bwMode="auto">
            <a:xfrm>
              <a:off x="1927" y="1726"/>
              <a:ext cx="22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rPr>
                <a:t>14</a:t>
              </a:r>
              <a:endParaRPr lang="en-US" altLang="en-US" sz="2400"/>
            </a:p>
          </p:txBody>
        </p:sp>
        <p:sp>
          <p:nvSpPr>
            <p:cNvPr id="24642" name="Rectangle 57">
              <a:extLst>
                <a:ext uri="{FF2B5EF4-FFF2-40B4-BE49-F238E27FC236}">
                  <a16:creationId xmlns:a16="http://schemas.microsoft.com/office/drawing/2014/main" id="{58C1BABC-F9CA-407A-9CE8-6823F402262A}"/>
                </a:ext>
              </a:extLst>
            </p:cNvPr>
            <p:cNvSpPr>
              <a:spLocks noChangeArrowheads="1"/>
            </p:cNvSpPr>
            <p:nvPr/>
          </p:nvSpPr>
          <p:spPr bwMode="auto">
            <a:xfrm>
              <a:off x="2357" y="1807"/>
              <a:ext cx="18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latin typeface="Symbol" panose="05050102010706020507" pitchFamily="18" charset="2"/>
                </a:rPr>
                <a:t>=</a:t>
              </a:r>
              <a:endParaRPr lang="en-US" altLang="en-US" sz="2400"/>
            </a:p>
          </p:txBody>
        </p:sp>
        <p:sp>
          <p:nvSpPr>
            <p:cNvPr id="24643" name="Rectangle 58">
              <a:extLst>
                <a:ext uri="{FF2B5EF4-FFF2-40B4-BE49-F238E27FC236}">
                  <a16:creationId xmlns:a16="http://schemas.microsoft.com/office/drawing/2014/main" id="{28F34B92-9E9E-455B-9771-5EE2105D6619}"/>
                </a:ext>
              </a:extLst>
            </p:cNvPr>
            <p:cNvSpPr>
              <a:spLocks noChangeArrowheads="1"/>
            </p:cNvSpPr>
            <p:nvPr/>
          </p:nvSpPr>
          <p:spPr bwMode="auto">
            <a:xfrm>
              <a:off x="2117" y="1930"/>
              <a:ext cx="18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latin typeface="Symbol" panose="05050102010706020507" pitchFamily="18" charset="2"/>
                </a:rPr>
                <a:t>¸</a:t>
              </a:r>
              <a:endParaRPr lang="en-US" altLang="en-US" sz="2400"/>
            </a:p>
          </p:txBody>
        </p:sp>
        <p:sp>
          <p:nvSpPr>
            <p:cNvPr id="24644" name="Rectangle 59">
              <a:extLst>
                <a:ext uri="{FF2B5EF4-FFF2-40B4-BE49-F238E27FC236}">
                  <a16:creationId xmlns:a16="http://schemas.microsoft.com/office/drawing/2014/main" id="{E0EA2204-A436-4F6F-BBA5-043EBDA82ACA}"/>
                </a:ext>
              </a:extLst>
            </p:cNvPr>
            <p:cNvSpPr>
              <a:spLocks noChangeArrowheads="1"/>
            </p:cNvSpPr>
            <p:nvPr/>
          </p:nvSpPr>
          <p:spPr bwMode="auto">
            <a:xfrm>
              <a:off x="2115" y="1708"/>
              <a:ext cx="18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latin typeface="Symbol" panose="05050102010706020507" pitchFamily="18" charset="2"/>
                </a:rPr>
                <a:t>¸</a:t>
              </a:r>
              <a:endParaRPr lang="en-US" altLang="en-US" sz="2400"/>
            </a:p>
          </p:txBody>
        </p:sp>
      </p:grpSp>
      <p:grpSp>
        <p:nvGrpSpPr>
          <p:cNvPr id="7" name="Group 61">
            <a:extLst>
              <a:ext uri="{FF2B5EF4-FFF2-40B4-BE49-F238E27FC236}">
                <a16:creationId xmlns:a16="http://schemas.microsoft.com/office/drawing/2014/main" id="{9EFE56E9-C178-4029-89A8-B42C9F320E7E}"/>
              </a:ext>
            </a:extLst>
          </p:cNvPr>
          <p:cNvGrpSpPr>
            <a:grpSpLocks noChangeAspect="1"/>
          </p:cNvGrpSpPr>
          <p:nvPr/>
        </p:nvGrpSpPr>
        <p:grpSpPr bwMode="auto">
          <a:xfrm>
            <a:off x="1143000" y="3581400"/>
            <a:ext cx="317500" cy="609600"/>
            <a:chOff x="720" y="2256"/>
            <a:chExt cx="200" cy="384"/>
          </a:xfrm>
        </p:grpSpPr>
        <p:sp>
          <p:nvSpPr>
            <p:cNvPr id="24629" name="AutoShape 60">
              <a:extLst>
                <a:ext uri="{FF2B5EF4-FFF2-40B4-BE49-F238E27FC236}">
                  <a16:creationId xmlns:a16="http://schemas.microsoft.com/office/drawing/2014/main" id="{45FE6888-E039-46B5-9FE6-0B1C49760C1D}"/>
                </a:ext>
              </a:extLst>
            </p:cNvPr>
            <p:cNvSpPr>
              <a:spLocks noChangeAspect="1" noChangeArrowheads="1" noTextEdit="1"/>
            </p:cNvSpPr>
            <p:nvPr/>
          </p:nvSpPr>
          <p:spPr bwMode="auto">
            <a:xfrm>
              <a:off x="720" y="2256"/>
              <a:ext cx="200"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630" name="Line 62">
              <a:extLst>
                <a:ext uri="{FF2B5EF4-FFF2-40B4-BE49-F238E27FC236}">
                  <a16:creationId xmlns:a16="http://schemas.microsoft.com/office/drawing/2014/main" id="{3BD67E81-37EC-4CCB-AE92-0F851FDF677A}"/>
                </a:ext>
              </a:extLst>
            </p:cNvPr>
            <p:cNvSpPr>
              <a:spLocks noChangeShapeType="1"/>
            </p:cNvSpPr>
            <p:nvPr/>
          </p:nvSpPr>
          <p:spPr bwMode="auto">
            <a:xfrm>
              <a:off x="736" y="2456"/>
              <a:ext cx="164"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31" name="Rectangle 63">
              <a:extLst>
                <a:ext uri="{FF2B5EF4-FFF2-40B4-BE49-F238E27FC236}">
                  <a16:creationId xmlns:a16="http://schemas.microsoft.com/office/drawing/2014/main" id="{838C6A19-F258-497E-8228-3859739ABA11}"/>
                </a:ext>
              </a:extLst>
            </p:cNvPr>
            <p:cNvSpPr>
              <a:spLocks noChangeArrowheads="1"/>
            </p:cNvSpPr>
            <p:nvPr/>
          </p:nvSpPr>
          <p:spPr bwMode="auto">
            <a:xfrm>
              <a:off x="742" y="2476"/>
              <a:ext cx="2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rPr>
                <a:t>45</a:t>
              </a:r>
              <a:endParaRPr lang="en-US" altLang="en-US" sz="2400"/>
            </a:p>
          </p:txBody>
        </p:sp>
        <p:sp>
          <p:nvSpPr>
            <p:cNvPr id="24632" name="Rectangle 64">
              <a:extLst>
                <a:ext uri="{FF2B5EF4-FFF2-40B4-BE49-F238E27FC236}">
                  <a16:creationId xmlns:a16="http://schemas.microsoft.com/office/drawing/2014/main" id="{65DC41A8-6B77-4007-B95D-EC2D3F6FEAAB}"/>
                </a:ext>
              </a:extLst>
            </p:cNvPr>
            <p:cNvSpPr>
              <a:spLocks noChangeArrowheads="1"/>
            </p:cNvSpPr>
            <p:nvPr/>
          </p:nvSpPr>
          <p:spPr bwMode="auto">
            <a:xfrm>
              <a:off x="738" y="2254"/>
              <a:ext cx="2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rPr>
                <a:t>30</a:t>
              </a:r>
              <a:endParaRPr lang="en-US" altLang="en-US" sz="2400"/>
            </a:p>
          </p:txBody>
        </p:sp>
      </p:grpSp>
      <p:grpSp>
        <p:nvGrpSpPr>
          <p:cNvPr id="8" name="Group 66">
            <a:extLst>
              <a:ext uri="{FF2B5EF4-FFF2-40B4-BE49-F238E27FC236}">
                <a16:creationId xmlns:a16="http://schemas.microsoft.com/office/drawing/2014/main" id="{9A06FF8C-6E9D-41E9-89FF-981BBC4ECE0E}"/>
              </a:ext>
            </a:extLst>
          </p:cNvPr>
          <p:cNvGrpSpPr>
            <a:grpSpLocks noChangeAspect="1"/>
          </p:cNvGrpSpPr>
          <p:nvPr/>
        </p:nvGrpSpPr>
        <p:grpSpPr bwMode="auto">
          <a:xfrm>
            <a:off x="3048000" y="3549650"/>
            <a:ext cx="1138238" cy="719138"/>
            <a:chOff x="1920" y="2236"/>
            <a:chExt cx="717" cy="453"/>
          </a:xfrm>
        </p:grpSpPr>
        <p:sp>
          <p:nvSpPr>
            <p:cNvPr id="24617" name="AutoShape 65">
              <a:extLst>
                <a:ext uri="{FF2B5EF4-FFF2-40B4-BE49-F238E27FC236}">
                  <a16:creationId xmlns:a16="http://schemas.microsoft.com/office/drawing/2014/main" id="{C8F3C271-0C48-4960-BE97-50E345CA6D8C}"/>
                </a:ext>
              </a:extLst>
            </p:cNvPr>
            <p:cNvSpPr>
              <a:spLocks noChangeAspect="1" noChangeArrowheads="1" noTextEdit="1"/>
            </p:cNvSpPr>
            <p:nvPr/>
          </p:nvSpPr>
          <p:spPr bwMode="auto">
            <a:xfrm>
              <a:off x="1920" y="2256"/>
              <a:ext cx="67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618" name="Line 67">
              <a:extLst>
                <a:ext uri="{FF2B5EF4-FFF2-40B4-BE49-F238E27FC236}">
                  <a16:creationId xmlns:a16="http://schemas.microsoft.com/office/drawing/2014/main" id="{8679BAD4-6820-4DC2-8A4D-CF97A23FBF10}"/>
                </a:ext>
              </a:extLst>
            </p:cNvPr>
            <p:cNvSpPr>
              <a:spLocks noChangeShapeType="1"/>
            </p:cNvSpPr>
            <p:nvPr/>
          </p:nvSpPr>
          <p:spPr bwMode="auto">
            <a:xfrm>
              <a:off x="1936" y="2456"/>
              <a:ext cx="380"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19" name="Line 68">
              <a:extLst>
                <a:ext uri="{FF2B5EF4-FFF2-40B4-BE49-F238E27FC236}">
                  <a16:creationId xmlns:a16="http://schemas.microsoft.com/office/drawing/2014/main" id="{86D086DB-B227-41FE-9D4D-50197EC64D20}"/>
                </a:ext>
              </a:extLst>
            </p:cNvPr>
            <p:cNvSpPr>
              <a:spLocks noChangeShapeType="1"/>
            </p:cNvSpPr>
            <p:nvPr/>
          </p:nvSpPr>
          <p:spPr bwMode="auto">
            <a:xfrm>
              <a:off x="2488" y="2456"/>
              <a:ext cx="85"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20" name="Rectangle 69">
              <a:extLst>
                <a:ext uri="{FF2B5EF4-FFF2-40B4-BE49-F238E27FC236}">
                  <a16:creationId xmlns:a16="http://schemas.microsoft.com/office/drawing/2014/main" id="{1ACFA22A-3B5F-441D-951E-09EEE0C2A04A}"/>
                </a:ext>
              </a:extLst>
            </p:cNvPr>
            <p:cNvSpPr>
              <a:spLocks noChangeArrowheads="1"/>
            </p:cNvSpPr>
            <p:nvPr/>
          </p:nvSpPr>
          <p:spPr bwMode="auto">
            <a:xfrm>
              <a:off x="2490" y="2476"/>
              <a:ext cx="14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rPr>
                <a:t>9</a:t>
              </a:r>
              <a:endParaRPr lang="en-US" altLang="en-US" sz="2400"/>
            </a:p>
          </p:txBody>
        </p:sp>
        <p:sp>
          <p:nvSpPr>
            <p:cNvPr id="24621" name="Rectangle 70">
              <a:extLst>
                <a:ext uri="{FF2B5EF4-FFF2-40B4-BE49-F238E27FC236}">
                  <a16:creationId xmlns:a16="http://schemas.microsoft.com/office/drawing/2014/main" id="{089357D6-91D0-4F28-A437-C6A6E497056C}"/>
                </a:ext>
              </a:extLst>
            </p:cNvPr>
            <p:cNvSpPr>
              <a:spLocks noChangeArrowheads="1"/>
            </p:cNvSpPr>
            <p:nvPr/>
          </p:nvSpPr>
          <p:spPr bwMode="auto">
            <a:xfrm>
              <a:off x="2491" y="2254"/>
              <a:ext cx="14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rPr>
                <a:t>6</a:t>
              </a:r>
              <a:endParaRPr lang="en-US" altLang="en-US" sz="2400"/>
            </a:p>
          </p:txBody>
        </p:sp>
        <p:sp>
          <p:nvSpPr>
            <p:cNvPr id="24622" name="Rectangle 71">
              <a:extLst>
                <a:ext uri="{FF2B5EF4-FFF2-40B4-BE49-F238E27FC236}">
                  <a16:creationId xmlns:a16="http://schemas.microsoft.com/office/drawing/2014/main" id="{4C83997B-E6BF-4A57-9702-F03854E56D3D}"/>
                </a:ext>
              </a:extLst>
            </p:cNvPr>
            <p:cNvSpPr>
              <a:spLocks noChangeArrowheads="1"/>
            </p:cNvSpPr>
            <p:nvPr/>
          </p:nvSpPr>
          <p:spPr bwMode="auto">
            <a:xfrm>
              <a:off x="2237" y="2476"/>
              <a:ext cx="14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rPr>
                <a:t>5</a:t>
              </a:r>
              <a:endParaRPr lang="en-US" altLang="en-US" sz="2400"/>
            </a:p>
          </p:txBody>
        </p:sp>
        <p:sp>
          <p:nvSpPr>
            <p:cNvPr id="24623" name="Rectangle 72">
              <a:extLst>
                <a:ext uri="{FF2B5EF4-FFF2-40B4-BE49-F238E27FC236}">
                  <a16:creationId xmlns:a16="http://schemas.microsoft.com/office/drawing/2014/main" id="{64070DC2-0427-4D77-940A-81E37A9D1857}"/>
                </a:ext>
              </a:extLst>
            </p:cNvPr>
            <p:cNvSpPr>
              <a:spLocks noChangeArrowheads="1"/>
            </p:cNvSpPr>
            <p:nvPr/>
          </p:nvSpPr>
          <p:spPr bwMode="auto">
            <a:xfrm>
              <a:off x="1942" y="2476"/>
              <a:ext cx="22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rPr>
                <a:t>45</a:t>
              </a:r>
              <a:endParaRPr lang="en-US" altLang="en-US" sz="2400"/>
            </a:p>
          </p:txBody>
        </p:sp>
        <p:sp>
          <p:nvSpPr>
            <p:cNvPr id="24624" name="Rectangle 73">
              <a:extLst>
                <a:ext uri="{FF2B5EF4-FFF2-40B4-BE49-F238E27FC236}">
                  <a16:creationId xmlns:a16="http://schemas.microsoft.com/office/drawing/2014/main" id="{DF0F86A2-FC82-4D0B-B083-49A0B1F3F534}"/>
                </a:ext>
              </a:extLst>
            </p:cNvPr>
            <p:cNvSpPr>
              <a:spLocks noChangeArrowheads="1"/>
            </p:cNvSpPr>
            <p:nvPr/>
          </p:nvSpPr>
          <p:spPr bwMode="auto">
            <a:xfrm>
              <a:off x="2236" y="2254"/>
              <a:ext cx="14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rPr>
                <a:t>5</a:t>
              </a:r>
              <a:endParaRPr lang="en-US" altLang="en-US" sz="2400"/>
            </a:p>
          </p:txBody>
        </p:sp>
        <p:sp>
          <p:nvSpPr>
            <p:cNvPr id="24625" name="Rectangle 74">
              <a:extLst>
                <a:ext uri="{FF2B5EF4-FFF2-40B4-BE49-F238E27FC236}">
                  <a16:creationId xmlns:a16="http://schemas.microsoft.com/office/drawing/2014/main" id="{D2C64951-E3BE-4730-9B9B-F62B3EEBFC8B}"/>
                </a:ext>
              </a:extLst>
            </p:cNvPr>
            <p:cNvSpPr>
              <a:spLocks noChangeArrowheads="1"/>
            </p:cNvSpPr>
            <p:nvPr/>
          </p:nvSpPr>
          <p:spPr bwMode="auto">
            <a:xfrm>
              <a:off x="1938" y="2254"/>
              <a:ext cx="22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rPr>
                <a:t>30</a:t>
              </a:r>
              <a:endParaRPr lang="en-US" altLang="en-US" sz="2400"/>
            </a:p>
          </p:txBody>
        </p:sp>
        <p:sp>
          <p:nvSpPr>
            <p:cNvPr id="24626" name="Rectangle 75">
              <a:extLst>
                <a:ext uri="{FF2B5EF4-FFF2-40B4-BE49-F238E27FC236}">
                  <a16:creationId xmlns:a16="http://schemas.microsoft.com/office/drawing/2014/main" id="{A1ABEF42-0D60-45B1-A452-8CBF2AFA3677}"/>
                </a:ext>
              </a:extLst>
            </p:cNvPr>
            <p:cNvSpPr>
              <a:spLocks noChangeArrowheads="1"/>
            </p:cNvSpPr>
            <p:nvPr/>
          </p:nvSpPr>
          <p:spPr bwMode="auto">
            <a:xfrm>
              <a:off x="2359" y="2335"/>
              <a:ext cx="18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latin typeface="Symbol" panose="05050102010706020507" pitchFamily="18" charset="2"/>
                </a:rPr>
                <a:t>=</a:t>
              </a:r>
              <a:endParaRPr lang="en-US" altLang="en-US" sz="2400"/>
            </a:p>
          </p:txBody>
        </p:sp>
        <p:sp>
          <p:nvSpPr>
            <p:cNvPr id="24627" name="Rectangle 76">
              <a:extLst>
                <a:ext uri="{FF2B5EF4-FFF2-40B4-BE49-F238E27FC236}">
                  <a16:creationId xmlns:a16="http://schemas.microsoft.com/office/drawing/2014/main" id="{97A1C4A8-5DE2-448B-9C05-4EAD8A1A3B59}"/>
                </a:ext>
              </a:extLst>
            </p:cNvPr>
            <p:cNvSpPr>
              <a:spLocks noChangeArrowheads="1"/>
            </p:cNvSpPr>
            <p:nvPr/>
          </p:nvSpPr>
          <p:spPr bwMode="auto">
            <a:xfrm>
              <a:off x="2127" y="2458"/>
              <a:ext cx="18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latin typeface="Symbol" panose="05050102010706020507" pitchFamily="18" charset="2"/>
                </a:rPr>
                <a:t>¸</a:t>
              </a:r>
              <a:endParaRPr lang="en-US" altLang="en-US" sz="2400"/>
            </a:p>
          </p:txBody>
        </p:sp>
        <p:sp>
          <p:nvSpPr>
            <p:cNvPr id="24628" name="Rectangle 77">
              <a:extLst>
                <a:ext uri="{FF2B5EF4-FFF2-40B4-BE49-F238E27FC236}">
                  <a16:creationId xmlns:a16="http://schemas.microsoft.com/office/drawing/2014/main" id="{08B82D22-3EBE-4EEF-9B48-7A339C34E21F}"/>
                </a:ext>
              </a:extLst>
            </p:cNvPr>
            <p:cNvSpPr>
              <a:spLocks noChangeArrowheads="1"/>
            </p:cNvSpPr>
            <p:nvPr/>
          </p:nvSpPr>
          <p:spPr bwMode="auto">
            <a:xfrm>
              <a:off x="2126" y="2236"/>
              <a:ext cx="18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latin typeface="Symbol" panose="05050102010706020507" pitchFamily="18" charset="2"/>
                </a:rPr>
                <a:t>¸</a:t>
              </a:r>
              <a:endParaRPr lang="en-US" altLang="en-US" sz="2400"/>
            </a:p>
          </p:txBody>
        </p:sp>
      </p:grpSp>
      <p:grpSp>
        <p:nvGrpSpPr>
          <p:cNvPr id="9" name="Group 79">
            <a:extLst>
              <a:ext uri="{FF2B5EF4-FFF2-40B4-BE49-F238E27FC236}">
                <a16:creationId xmlns:a16="http://schemas.microsoft.com/office/drawing/2014/main" id="{8C04A512-7AB2-43FF-BEB0-39CAEB48DEFF}"/>
              </a:ext>
            </a:extLst>
          </p:cNvPr>
          <p:cNvGrpSpPr>
            <a:grpSpLocks noChangeAspect="1"/>
          </p:cNvGrpSpPr>
          <p:nvPr/>
        </p:nvGrpSpPr>
        <p:grpSpPr bwMode="auto">
          <a:xfrm>
            <a:off x="5715000" y="3581400"/>
            <a:ext cx="939800" cy="609600"/>
            <a:chOff x="3600" y="2256"/>
            <a:chExt cx="592" cy="384"/>
          </a:xfrm>
        </p:grpSpPr>
        <p:sp>
          <p:nvSpPr>
            <p:cNvPr id="24605" name="AutoShape 78">
              <a:extLst>
                <a:ext uri="{FF2B5EF4-FFF2-40B4-BE49-F238E27FC236}">
                  <a16:creationId xmlns:a16="http://schemas.microsoft.com/office/drawing/2014/main" id="{BE6CFFF4-8024-48FB-8E69-E972C5AF3425}"/>
                </a:ext>
              </a:extLst>
            </p:cNvPr>
            <p:cNvSpPr>
              <a:spLocks noChangeAspect="1" noChangeArrowheads="1" noTextEdit="1"/>
            </p:cNvSpPr>
            <p:nvPr/>
          </p:nvSpPr>
          <p:spPr bwMode="auto">
            <a:xfrm>
              <a:off x="3600" y="2256"/>
              <a:ext cx="59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606" name="Line 80">
              <a:extLst>
                <a:ext uri="{FF2B5EF4-FFF2-40B4-BE49-F238E27FC236}">
                  <a16:creationId xmlns:a16="http://schemas.microsoft.com/office/drawing/2014/main" id="{14817ED6-994C-4206-8076-A9FB1AC99FD4}"/>
                </a:ext>
              </a:extLst>
            </p:cNvPr>
            <p:cNvSpPr>
              <a:spLocks noChangeShapeType="1"/>
            </p:cNvSpPr>
            <p:nvPr/>
          </p:nvSpPr>
          <p:spPr bwMode="auto">
            <a:xfrm>
              <a:off x="3616" y="2456"/>
              <a:ext cx="297"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07" name="Line 81">
              <a:extLst>
                <a:ext uri="{FF2B5EF4-FFF2-40B4-BE49-F238E27FC236}">
                  <a16:creationId xmlns:a16="http://schemas.microsoft.com/office/drawing/2014/main" id="{6C9E39EC-51B9-4600-8FBD-BDD435D5FA30}"/>
                </a:ext>
              </a:extLst>
            </p:cNvPr>
            <p:cNvSpPr>
              <a:spLocks noChangeShapeType="1"/>
            </p:cNvSpPr>
            <p:nvPr/>
          </p:nvSpPr>
          <p:spPr bwMode="auto">
            <a:xfrm>
              <a:off x="4086" y="2456"/>
              <a:ext cx="87"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08" name="Rectangle 82">
              <a:extLst>
                <a:ext uri="{FF2B5EF4-FFF2-40B4-BE49-F238E27FC236}">
                  <a16:creationId xmlns:a16="http://schemas.microsoft.com/office/drawing/2014/main" id="{0F767A6A-F7E7-43F8-BBCB-D7CB62744E23}"/>
                </a:ext>
              </a:extLst>
            </p:cNvPr>
            <p:cNvSpPr>
              <a:spLocks noChangeArrowheads="1"/>
            </p:cNvSpPr>
            <p:nvPr/>
          </p:nvSpPr>
          <p:spPr bwMode="auto">
            <a:xfrm>
              <a:off x="4091" y="2476"/>
              <a:ext cx="14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rPr>
                <a:t>3</a:t>
              </a:r>
              <a:endParaRPr lang="en-US" altLang="en-US" sz="2400"/>
            </a:p>
          </p:txBody>
        </p:sp>
        <p:sp>
          <p:nvSpPr>
            <p:cNvPr id="24609" name="Rectangle 83">
              <a:extLst>
                <a:ext uri="{FF2B5EF4-FFF2-40B4-BE49-F238E27FC236}">
                  <a16:creationId xmlns:a16="http://schemas.microsoft.com/office/drawing/2014/main" id="{70D66DDE-3042-4CFF-81F0-10552E32BC5E}"/>
                </a:ext>
              </a:extLst>
            </p:cNvPr>
            <p:cNvSpPr>
              <a:spLocks noChangeArrowheads="1"/>
            </p:cNvSpPr>
            <p:nvPr/>
          </p:nvSpPr>
          <p:spPr bwMode="auto">
            <a:xfrm>
              <a:off x="4091" y="2254"/>
              <a:ext cx="14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rPr>
                <a:t>2</a:t>
              </a:r>
              <a:endParaRPr lang="en-US" altLang="en-US" sz="2400"/>
            </a:p>
          </p:txBody>
        </p:sp>
        <p:sp>
          <p:nvSpPr>
            <p:cNvPr id="24610" name="Rectangle 84">
              <a:extLst>
                <a:ext uri="{FF2B5EF4-FFF2-40B4-BE49-F238E27FC236}">
                  <a16:creationId xmlns:a16="http://schemas.microsoft.com/office/drawing/2014/main" id="{B8A1D0DA-6348-4A2C-B3E5-ED58CFF00F68}"/>
                </a:ext>
              </a:extLst>
            </p:cNvPr>
            <p:cNvSpPr>
              <a:spLocks noChangeArrowheads="1"/>
            </p:cNvSpPr>
            <p:nvPr/>
          </p:nvSpPr>
          <p:spPr bwMode="auto">
            <a:xfrm>
              <a:off x="3835" y="2476"/>
              <a:ext cx="14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rPr>
                <a:t>3</a:t>
              </a:r>
              <a:endParaRPr lang="en-US" altLang="en-US" sz="2400"/>
            </a:p>
          </p:txBody>
        </p:sp>
        <p:sp>
          <p:nvSpPr>
            <p:cNvPr id="24611" name="Rectangle 85">
              <a:extLst>
                <a:ext uri="{FF2B5EF4-FFF2-40B4-BE49-F238E27FC236}">
                  <a16:creationId xmlns:a16="http://schemas.microsoft.com/office/drawing/2014/main" id="{9D2B3378-D95F-41D2-9042-B6DECA7886E1}"/>
                </a:ext>
              </a:extLst>
            </p:cNvPr>
            <p:cNvSpPr>
              <a:spLocks noChangeArrowheads="1"/>
            </p:cNvSpPr>
            <p:nvPr/>
          </p:nvSpPr>
          <p:spPr bwMode="auto">
            <a:xfrm>
              <a:off x="3618" y="2476"/>
              <a:ext cx="14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rPr>
                <a:t>9</a:t>
              </a:r>
              <a:endParaRPr lang="en-US" altLang="en-US" sz="2400"/>
            </a:p>
          </p:txBody>
        </p:sp>
        <p:sp>
          <p:nvSpPr>
            <p:cNvPr id="24612" name="Rectangle 86">
              <a:extLst>
                <a:ext uri="{FF2B5EF4-FFF2-40B4-BE49-F238E27FC236}">
                  <a16:creationId xmlns:a16="http://schemas.microsoft.com/office/drawing/2014/main" id="{6F60CE29-572D-48A2-9AB5-94306348EEE3}"/>
                </a:ext>
              </a:extLst>
            </p:cNvPr>
            <p:cNvSpPr>
              <a:spLocks noChangeArrowheads="1"/>
            </p:cNvSpPr>
            <p:nvPr/>
          </p:nvSpPr>
          <p:spPr bwMode="auto">
            <a:xfrm>
              <a:off x="3837" y="2254"/>
              <a:ext cx="14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rPr>
                <a:t>3</a:t>
              </a:r>
              <a:endParaRPr lang="en-US" altLang="en-US" sz="2400"/>
            </a:p>
          </p:txBody>
        </p:sp>
        <p:sp>
          <p:nvSpPr>
            <p:cNvPr id="24613" name="Rectangle 87">
              <a:extLst>
                <a:ext uri="{FF2B5EF4-FFF2-40B4-BE49-F238E27FC236}">
                  <a16:creationId xmlns:a16="http://schemas.microsoft.com/office/drawing/2014/main" id="{82B8FE3C-5E7C-45BD-BBE5-A146F0E79D36}"/>
                </a:ext>
              </a:extLst>
            </p:cNvPr>
            <p:cNvSpPr>
              <a:spLocks noChangeArrowheads="1"/>
            </p:cNvSpPr>
            <p:nvPr/>
          </p:nvSpPr>
          <p:spPr bwMode="auto">
            <a:xfrm>
              <a:off x="3619" y="2254"/>
              <a:ext cx="14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rPr>
                <a:t>6</a:t>
              </a:r>
              <a:endParaRPr lang="en-US" altLang="en-US" sz="2400"/>
            </a:p>
          </p:txBody>
        </p:sp>
        <p:sp>
          <p:nvSpPr>
            <p:cNvPr id="24614" name="Rectangle 88">
              <a:extLst>
                <a:ext uri="{FF2B5EF4-FFF2-40B4-BE49-F238E27FC236}">
                  <a16:creationId xmlns:a16="http://schemas.microsoft.com/office/drawing/2014/main" id="{BDA5DEB2-90F7-4F80-907C-7C36372F47FC}"/>
                </a:ext>
              </a:extLst>
            </p:cNvPr>
            <p:cNvSpPr>
              <a:spLocks noChangeArrowheads="1"/>
            </p:cNvSpPr>
            <p:nvPr/>
          </p:nvSpPr>
          <p:spPr bwMode="auto">
            <a:xfrm>
              <a:off x="3956" y="2335"/>
              <a:ext cx="18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latin typeface="Symbol" panose="05050102010706020507" pitchFamily="18" charset="2"/>
                </a:rPr>
                <a:t>=</a:t>
              </a:r>
              <a:endParaRPr lang="en-US" altLang="en-US" sz="2400"/>
            </a:p>
          </p:txBody>
        </p:sp>
        <p:sp>
          <p:nvSpPr>
            <p:cNvPr id="24615" name="Rectangle 89">
              <a:extLst>
                <a:ext uri="{FF2B5EF4-FFF2-40B4-BE49-F238E27FC236}">
                  <a16:creationId xmlns:a16="http://schemas.microsoft.com/office/drawing/2014/main" id="{053B8B60-DF9E-425E-9C3F-ECBCE6772272}"/>
                </a:ext>
              </a:extLst>
            </p:cNvPr>
            <p:cNvSpPr>
              <a:spLocks noChangeArrowheads="1"/>
            </p:cNvSpPr>
            <p:nvPr/>
          </p:nvSpPr>
          <p:spPr bwMode="auto">
            <a:xfrm>
              <a:off x="3725" y="2458"/>
              <a:ext cx="18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latin typeface="Symbol" panose="05050102010706020507" pitchFamily="18" charset="2"/>
                </a:rPr>
                <a:t>¸</a:t>
              </a:r>
              <a:endParaRPr lang="en-US" altLang="en-US" sz="2400"/>
            </a:p>
          </p:txBody>
        </p:sp>
        <p:sp>
          <p:nvSpPr>
            <p:cNvPr id="24616" name="Rectangle 90">
              <a:extLst>
                <a:ext uri="{FF2B5EF4-FFF2-40B4-BE49-F238E27FC236}">
                  <a16:creationId xmlns:a16="http://schemas.microsoft.com/office/drawing/2014/main" id="{2932BFE9-A2E9-4FC6-8CCA-09800F809FC8}"/>
                </a:ext>
              </a:extLst>
            </p:cNvPr>
            <p:cNvSpPr>
              <a:spLocks noChangeArrowheads="1"/>
            </p:cNvSpPr>
            <p:nvPr/>
          </p:nvSpPr>
          <p:spPr bwMode="auto">
            <a:xfrm>
              <a:off x="3727" y="2236"/>
              <a:ext cx="18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latin typeface="Symbol" panose="05050102010706020507" pitchFamily="18" charset="2"/>
                </a:rPr>
                <a:t>¸</a:t>
              </a:r>
              <a:endParaRPr lang="en-US" altLang="en-US" sz="2400"/>
            </a:p>
          </p:txBody>
        </p:sp>
      </p:grpSp>
      <p:grpSp>
        <p:nvGrpSpPr>
          <p:cNvPr id="10" name="Group 92">
            <a:extLst>
              <a:ext uri="{FF2B5EF4-FFF2-40B4-BE49-F238E27FC236}">
                <a16:creationId xmlns:a16="http://schemas.microsoft.com/office/drawing/2014/main" id="{8824FA46-F156-46E3-A0B3-F7FAA25D785C}"/>
              </a:ext>
            </a:extLst>
          </p:cNvPr>
          <p:cNvGrpSpPr>
            <a:grpSpLocks/>
          </p:cNvGrpSpPr>
          <p:nvPr/>
        </p:nvGrpSpPr>
        <p:grpSpPr bwMode="auto">
          <a:xfrm>
            <a:off x="990600" y="1676400"/>
            <a:ext cx="3721100" cy="609600"/>
            <a:chOff x="624" y="1056"/>
            <a:chExt cx="2344" cy="384"/>
          </a:xfrm>
        </p:grpSpPr>
        <p:sp>
          <p:nvSpPr>
            <p:cNvPr id="24592" name="Text Box 13">
              <a:extLst>
                <a:ext uri="{FF2B5EF4-FFF2-40B4-BE49-F238E27FC236}">
                  <a16:creationId xmlns:a16="http://schemas.microsoft.com/office/drawing/2014/main" id="{9DFE3887-1636-46F5-AFD2-101A5403C967}"/>
                </a:ext>
              </a:extLst>
            </p:cNvPr>
            <p:cNvSpPr txBox="1">
              <a:spLocks noChangeArrowheads="1"/>
            </p:cNvSpPr>
            <p:nvPr/>
          </p:nvSpPr>
          <p:spPr bwMode="auto">
            <a:xfrm>
              <a:off x="1440" y="1056"/>
              <a:ext cx="44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and </a:t>
              </a:r>
            </a:p>
          </p:txBody>
        </p:sp>
        <p:sp>
          <p:nvSpPr>
            <p:cNvPr id="24593" name="Text Box 15">
              <a:extLst>
                <a:ext uri="{FF2B5EF4-FFF2-40B4-BE49-F238E27FC236}">
                  <a16:creationId xmlns:a16="http://schemas.microsoft.com/office/drawing/2014/main" id="{6C6362AC-1E23-4B88-A538-D965BEECD95D}"/>
                </a:ext>
              </a:extLst>
            </p:cNvPr>
            <p:cNvSpPr txBox="1">
              <a:spLocks noChangeArrowheads="1"/>
            </p:cNvSpPr>
            <p:nvPr/>
          </p:nvSpPr>
          <p:spPr bwMode="auto">
            <a:xfrm>
              <a:off x="2352" y="1056"/>
              <a:ext cx="6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equal?</a:t>
              </a:r>
            </a:p>
          </p:txBody>
        </p:sp>
        <p:grpSp>
          <p:nvGrpSpPr>
            <p:cNvPr id="24594" name="Group 33">
              <a:extLst>
                <a:ext uri="{FF2B5EF4-FFF2-40B4-BE49-F238E27FC236}">
                  <a16:creationId xmlns:a16="http://schemas.microsoft.com/office/drawing/2014/main" id="{AFEEF7C1-1108-472A-8143-C2A2D8D154D3}"/>
                </a:ext>
              </a:extLst>
            </p:cNvPr>
            <p:cNvGrpSpPr>
              <a:grpSpLocks noChangeAspect="1"/>
            </p:cNvGrpSpPr>
            <p:nvPr/>
          </p:nvGrpSpPr>
          <p:grpSpPr bwMode="auto">
            <a:xfrm>
              <a:off x="1104" y="1056"/>
              <a:ext cx="192" cy="384"/>
              <a:chOff x="1104" y="1056"/>
              <a:chExt cx="192" cy="384"/>
            </a:xfrm>
          </p:grpSpPr>
          <p:sp>
            <p:nvSpPr>
              <p:cNvPr id="24601" name="AutoShape 32">
                <a:extLst>
                  <a:ext uri="{FF2B5EF4-FFF2-40B4-BE49-F238E27FC236}">
                    <a16:creationId xmlns:a16="http://schemas.microsoft.com/office/drawing/2014/main" id="{C7B32DD5-FFAC-405B-A480-11940BBA81E7}"/>
                  </a:ext>
                </a:extLst>
              </p:cNvPr>
              <p:cNvSpPr>
                <a:spLocks noChangeAspect="1" noChangeArrowheads="1" noTextEdit="1"/>
              </p:cNvSpPr>
              <p:nvPr/>
            </p:nvSpPr>
            <p:spPr bwMode="auto">
              <a:xfrm>
                <a:off x="1104" y="1056"/>
                <a:ext cx="19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602" name="Line 34">
                <a:extLst>
                  <a:ext uri="{FF2B5EF4-FFF2-40B4-BE49-F238E27FC236}">
                    <a16:creationId xmlns:a16="http://schemas.microsoft.com/office/drawing/2014/main" id="{BAC6B65E-02D0-4B01-A2CE-E576BB576881}"/>
                  </a:ext>
                </a:extLst>
              </p:cNvPr>
              <p:cNvSpPr>
                <a:spLocks noChangeShapeType="1"/>
              </p:cNvSpPr>
              <p:nvPr/>
            </p:nvSpPr>
            <p:spPr bwMode="auto">
              <a:xfrm>
                <a:off x="1120" y="1256"/>
                <a:ext cx="154"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03" name="Rectangle 35">
                <a:extLst>
                  <a:ext uri="{FF2B5EF4-FFF2-40B4-BE49-F238E27FC236}">
                    <a16:creationId xmlns:a16="http://schemas.microsoft.com/office/drawing/2014/main" id="{4670D750-702D-4468-9C03-DEBD1B69F562}"/>
                  </a:ext>
                </a:extLst>
              </p:cNvPr>
              <p:cNvSpPr>
                <a:spLocks noChangeArrowheads="1"/>
              </p:cNvSpPr>
              <p:nvPr/>
            </p:nvSpPr>
            <p:spPr bwMode="auto">
              <a:xfrm>
                <a:off x="1126" y="1276"/>
                <a:ext cx="2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rPr>
                  <a:t>21</a:t>
                </a:r>
                <a:endParaRPr lang="en-US" altLang="en-US" sz="2400"/>
              </a:p>
            </p:txBody>
          </p:sp>
          <p:sp>
            <p:nvSpPr>
              <p:cNvPr id="24604" name="Rectangle 36">
                <a:extLst>
                  <a:ext uri="{FF2B5EF4-FFF2-40B4-BE49-F238E27FC236}">
                    <a16:creationId xmlns:a16="http://schemas.microsoft.com/office/drawing/2014/main" id="{F00C59DF-A2C1-4655-9BDE-2B17BA0BEC02}"/>
                  </a:ext>
                </a:extLst>
              </p:cNvPr>
              <p:cNvSpPr>
                <a:spLocks noChangeArrowheads="1"/>
              </p:cNvSpPr>
              <p:nvPr/>
            </p:nvSpPr>
            <p:spPr bwMode="auto">
              <a:xfrm>
                <a:off x="1111" y="1054"/>
                <a:ext cx="2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rPr>
                  <a:t>14</a:t>
                </a:r>
                <a:endParaRPr lang="en-US" altLang="en-US" sz="2400"/>
              </a:p>
            </p:txBody>
          </p:sp>
        </p:grpSp>
        <p:grpSp>
          <p:nvGrpSpPr>
            <p:cNvPr id="24595" name="Group 38">
              <a:extLst>
                <a:ext uri="{FF2B5EF4-FFF2-40B4-BE49-F238E27FC236}">
                  <a16:creationId xmlns:a16="http://schemas.microsoft.com/office/drawing/2014/main" id="{76D27B0B-A314-440A-AA6D-76C219BDC015}"/>
                </a:ext>
              </a:extLst>
            </p:cNvPr>
            <p:cNvGrpSpPr>
              <a:grpSpLocks noChangeAspect="1"/>
            </p:cNvGrpSpPr>
            <p:nvPr/>
          </p:nvGrpSpPr>
          <p:grpSpPr bwMode="auto">
            <a:xfrm>
              <a:off x="1968" y="1056"/>
              <a:ext cx="200" cy="384"/>
              <a:chOff x="1968" y="1056"/>
              <a:chExt cx="200" cy="384"/>
            </a:xfrm>
          </p:grpSpPr>
          <p:sp>
            <p:nvSpPr>
              <p:cNvPr id="24597" name="AutoShape 37">
                <a:extLst>
                  <a:ext uri="{FF2B5EF4-FFF2-40B4-BE49-F238E27FC236}">
                    <a16:creationId xmlns:a16="http://schemas.microsoft.com/office/drawing/2014/main" id="{CDA54232-4507-4481-A72A-19000EB71837}"/>
                  </a:ext>
                </a:extLst>
              </p:cNvPr>
              <p:cNvSpPr>
                <a:spLocks noChangeAspect="1" noChangeArrowheads="1" noTextEdit="1"/>
              </p:cNvSpPr>
              <p:nvPr/>
            </p:nvSpPr>
            <p:spPr bwMode="auto">
              <a:xfrm>
                <a:off x="1968" y="1056"/>
                <a:ext cx="200"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598" name="Line 39">
                <a:extLst>
                  <a:ext uri="{FF2B5EF4-FFF2-40B4-BE49-F238E27FC236}">
                    <a16:creationId xmlns:a16="http://schemas.microsoft.com/office/drawing/2014/main" id="{2E79AFA0-21BA-4C35-A0FB-9196951CC831}"/>
                  </a:ext>
                </a:extLst>
              </p:cNvPr>
              <p:cNvSpPr>
                <a:spLocks noChangeShapeType="1"/>
              </p:cNvSpPr>
              <p:nvPr/>
            </p:nvSpPr>
            <p:spPr bwMode="auto">
              <a:xfrm>
                <a:off x="1984" y="1256"/>
                <a:ext cx="164"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99" name="Rectangle 40">
                <a:extLst>
                  <a:ext uri="{FF2B5EF4-FFF2-40B4-BE49-F238E27FC236}">
                    <a16:creationId xmlns:a16="http://schemas.microsoft.com/office/drawing/2014/main" id="{204D4449-DE51-4F98-B03B-F16A2B2F9196}"/>
                  </a:ext>
                </a:extLst>
              </p:cNvPr>
              <p:cNvSpPr>
                <a:spLocks noChangeArrowheads="1"/>
              </p:cNvSpPr>
              <p:nvPr/>
            </p:nvSpPr>
            <p:spPr bwMode="auto">
              <a:xfrm>
                <a:off x="1990" y="1276"/>
                <a:ext cx="2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rPr>
                  <a:t>45</a:t>
                </a:r>
                <a:endParaRPr lang="en-US" altLang="en-US" sz="2400"/>
              </a:p>
            </p:txBody>
          </p:sp>
          <p:sp>
            <p:nvSpPr>
              <p:cNvPr id="24600" name="Rectangle 41">
                <a:extLst>
                  <a:ext uri="{FF2B5EF4-FFF2-40B4-BE49-F238E27FC236}">
                    <a16:creationId xmlns:a16="http://schemas.microsoft.com/office/drawing/2014/main" id="{B35A08EE-74C6-45ED-A7C0-5E95377F6DAB}"/>
                  </a:ext>
                </a:extLst>
              </p:cNvPr>
              <p:cNvSpPr>
                <a:spLocks noChangeArrowheads="1"/>
              </p:cNvSpPr>
              <p:nvPr/>
            </p:nvSpPr>
            <p:spPr bwMode="auto">
              <a:xfrm>
                <a:off x="1986" y="1054"/>
                <a:ext cx="2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rPr>
                  <a:t>30</a:t>
                </a:r>
                <a:endParaRPr lang="en-US" altLang="en-US" sz="2400"/>
              </a:p>
            </p:txBody>
          </p:sp>
        </p:grpSp>
        <p:sp>
          <p:nvSpPr>
            <p:cNvPr id="24596" name="Text Box 91">
              <a:extLst>
                <a:ext uri="{FF2B5EF4-FFF2-40B4-BE49-F238E27FC236}">
                  <a16:creationId xmlns:a16="http://schemas.microsoft.com/office/drawing/2014/main" id="{D28283D3-328C-4E18-8E42-831BE037AF6E}"/>
                </a:ext>
              </a:extLst>
            </p:cNvPr>
            <p:cNvSpPr txBox="1">
              <a:spLocks noChangeArrowheads="1"/>
            </p:cNvSpPr>
            <p:nvPr/>
          </p:nvSpPr>
          <p:spPr bwMode="auto">
            <a:xfrm>
              <a:off x="624" y="1056"/>
              <a:ext cx="40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Are</a:t>
              </a: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347">
                                            <p:txEl>
                                              <p:pRg st="0" end="0"/>
                                            </p:txEl>
                                          </p:spTgt>
                                        </p:tgtEl>
                                        <p:attrNameLst>
                                          <p:attrName>style.visibility</p:attrName>
                                        </p:attrNameLst>
                                      </p:cBhvr>
                                      <p:to>
                                        <p:strVal val="visible"/>
                                      </p:to>
                                    </p:set>
                                    <p:animEffect transition="in" filter="wipe(left)">
                                      <p:cBhvr>
                                        <p:cTn id="7" dur="500"/>
                                        <p:tgtEl>
                                          <p:spTgt spid="143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up)">
                                      <p:cBhvr>
                                        <p:cTn id="32" dur="500"/>
                                        <p:tgtEl>
                                          <p:spTgt spid="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500"/>
                                        <p:tgtEl>
                                          <p:spTgt spid="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left)">
                                      <p:cBhvr>
                                        <p:cTn id="47" dur="500"/>
                                        <p:tgtEl>
                                          <p:spTgt spid="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left)">
                                      <p:cBhvr>
                                        <p:cTn id="52" dur="500"/>
                                        <p:tgtEl>
                                          <p:spTgt spid="9"/>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4366"/>
                                        </p:tgtEl>
                                        <p:attrNameLst>
                                          <p:attrName>style.visibility</p:attrName>
                                        </p:attrNameLst>
                                      </p:cBhvr>
                                      <p:to>
                                        <p:strVal val="visible"/>
                                      </p:to>
                                    </p:set>
                                    <p:animEffect transition="in" filter="wipe(left)">
                                      <p:cBhvr>
                                        <p:cTn id="57" dur="500"/>
                                        <p:tgtEl>
                                          <p:spTgt spid="14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build="p" autoUpdateAnimBg="0"/>
      <p:bldP spid="14366"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6">
            <a:extLst>
              <a:ext uri="{FF2B5EF4-FFF2-40B4-BE49-F238E27FC236}">
                <a16:creationId xmlns:a16="http://schemas.microsoft.com/office/drawing/2014/main" id="{1E49AD46-38C3-431D-9FFE-7081F56B89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888" y="-6350"/>
            <a:ext cx="12192001" cy="883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8" name="Rectangle 77">
            <a:extLst>
              <a:ext uri="{FF2B5EF4-FFF2-40B4-BE49-F238E27FC236}">
                <a16:creationId xmlns:a16="http://schemas.microsoft.com/office/drawing/2014/main" id="{49FF06C3-C60E-4203-8AE3-C1DDEA7E4AEF}"/>
              </a:ext>
            </a:extLst>
          </p:cNvPr>
          <p:cNvSpPr/>
          <p:nvPr/>
        </p:nvSpPr>
        <p:spPr>
          <a:xfrm>
            <a:off x="-82550" y="25400"/>
            <a:ext cx="11687175" cy="8486775"/>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604" name="Text Box 2">
            <a:extLst>
              <a:ext uri="{FF2B5EF4-FFF2-40B4-BE49-F238E27FC236}">
                <a16:creationId xmlns:a16="http://schemas.microsoft.com/office/drawing/2014/main" id="{A1387512-8382-47E8-AC58-0488AD33F33C}"/>
              </a:ext>
            </a:extLst>
          </p:cNvPr>
          <p:cNvSpPr txBox="1">
            <a:spLocks noChangeArrowheads="1"/>
          </p:cNvSpPr>
          <p:nvPr/>
        </p:nvSpPr>
        <p:spPr bwMode="auto">
          <a:xfrm>
            <a:off x="912813" y="381000"/>
            <a:ext cx="731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FF0000"/>
                </a:solidFill>
                <a:latin typeface="Franklin Gothic Demi Cond" panose="020B0706030402020204" pitchFamily="34" charset="0"/>
              </a:rPr>
              <a:t>How do we know that two fractions are the same?</a:t>
            </a:r>
            <a:endParaRPr lang="en-US" altLang="en-US" sz="2400">
              <a:solidFill>
                <a:srgbClr val="FF0000"/>
              </a:solidFill>
            </a:endParaRPr>
          </a:p>
        </p:txBody>
      </p:sp>
      <p:sp>
        <p:nvSpPr>
          <p:cNvPr id="15363" name="Text Box 3">
            <a:extLst>
              <a:ext uri="{FF2B5EF4-FFF2-40B4-BE49-F238E27FC236}">
                <a16:creationId xmlns:a16="http://schemas.microsoft.com/office/drawing/2014/main" id="{4C7D460A-F578-4228-86D4-F48423F95902}"/>
              </a:ext>
            </a:extLst>
          </p:cNvPr>
          <p:cNvSpPr txBox="1">
            <a:spLocks noChangeArrowheads="1"/>
          </p:cNvSpPr>
          <p:nvPr/>
        </p:nvSpPr>
        <p:spPr bwMode="auto">
          <a:xfrm>
            <a:off x="990600" y="955675"/>
            <a:ext cx="2373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FD1919"/>
                </a:solidFill>
              </a:rPr>
              <a:t>Another example:</a:t>
            </a:r>
            <a:endParaRPr lang="en-US" altLang="en-US" sz="2400"/>
          </a:p>
        </p:txBody>
      </p:sp>
      <p:grpSp>
        <p:nvGrpSpPr>
          <p:cNvPr id="2" name="Group 9">
            <a:extLst>
              <a:ext uri="{FF2B5EF4-FFF2-40B4-BE49-F238E27FC236}">
                <a16:creationId xmlns:a16="http://schemas.microsoft.com/office/drawing/2014/main" id="{08B4DFFC-96DA-49E7-A6AE-36890A4F1B6A}"/>
              </a:ext>
            </a:extLst>
          </p:cNvPr>
          <p:cNvGrpSpPr>
            <a:grpSpLocks/>
          </p:cNvGrpSpPr>
          <p:nvPr/>
        </p:nvGrpSpPr>
        <p:grpSpPr bwMode="auto">
          <a:xfrm>
            <a:off x="1752600" y="2667000"/>
            <a:ext cx="1066800" cy="396875"/>
            <a:chOff x="960" y="1680"/>
            <a:chExt cx="672" cy="250"/>
          </a:xfrm>
        </p:grpSpPr>
        <p:sp>
          <p:nvSpPr>
            <p:cNvPr id="25677" name="Line 10">
              <a:extLst>
                <a:ext uri="{FF2B5EF4-FFF2-40B4-BE49-F238E27FC236}">
                  <a16:creationId xmlns:a16="http://schemas.microsoft.com/office/drawing/2014/main" id="{DF3F07ED-B70A-42A6-BCF6-2CDF49CAAFD9}"/>
                </a:ext>
              </a:extLst>
            </p:cNvPr>
            <p:cNvSpPr>
              <a:spLocks noChangeShapeType="1"/>
            </p:cNvSpPr>
            <p:nvPr/>
          </p:nvSpPr>
          <p:spPr bwMode="auto">
            <a:xfrm>
              <a:off x="960" y="1920"/>
              <a:ext cx="67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78" name="Text Box 11">
              <a:extLst>
                <a:ext uri="{FF2B5EF4-FFF2-40B4-BE49-F238E27FC236}">
                  <a16:creationId xmlns:a16="http://schemas.microsoft.com/office/drawing/2014/main" id="{6644F7FB-583C-471B-A1E6-75A7C2498A16}"/>
                </a:ext>
              </a:extLst>
            </p:cNvPr>
            <p:cNvSpPr txBox="1">
              <a:spLocks noChangeArrowheads="1"/>
            </p:cNvSpPr>
            <p:nvPr/>
          </p:nvSpPr>
          <p:spPr bwMode="auto">
            <a:xfrm>
              <a:off x="960" y="1680"/>
              <a:ext cx="55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i="1"/>
                <a:t>reduce</a:t>
              </a:r>
            </a:p>
          </p:txBody>
        </p:sp>
      </p:grpSp>
      <p:grpSp>
        <p:nvGrpSpPr>
          <p:cNvPr id="3" name="Group 14">
            <a:extLst>
              <a:ext uri="{FF2B5EF4-FFF2-40B4-BE49-F238E27FC236}">
                <a16:creationId xmlns:a16="http://schemas.microsoft.com/office/drawing/2014/main" id="{295E6205-4B01-4368-A559-AAEDA8F4F289}"/>
              </a:ext>
            </a:extLst>
          </p:cNvPr>
          <p:cNvGrpSpPr>
            <a:grpSpLocks/>
          </p:cNvGrpSpPr>
          <p:nvPr/>
        </p:nvGrpSpPr>
        <p:grpSpPr bwMode="auto">
          <a:xfrm>
            <a:off x="1752600" y="3505200"/>
            <a:ext cx="1066800" cy="396875"/>
            <a:chOff x="960" y="1680"/>
            <a:chExt cx="672" cy="250"/>
          </a:xfrm>
        </p:grpSpPr>
        <p:sp>
          <p:nvSpPr>
            <p:cNvPr id="25675" name="Line 15">
              <a:extLst>
                <a:ext uri="{FF2B5EF4-FFF2-40B4-BE49-F238E27FC236}">
                  <a16:creationId xmlns:a16="http://schemas.microsoft.com/office/drawing/2014/main" id="{1B101D21-B505-4DFD-9C90-5748FB46E308}"/>
                </a:ext>
              </a:extLst>
            </p:cNvPr>
            <p:cNvSpPr>
              <a:spLocks noChangeShapeType="1"/>
            </p:cNvSpPr>
            <p:nvPr/>
          </p:nvSpPr>
          <p:spPr bwMode="auto">
            <a:xfrm>
              <a:off x="960" y="1920"/>
              <a:ext cx="67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76" name="Text Box 16">
              <a:extLst>
                <a:ext uri="{FF2B5EF4-FFF2-40B4-BE49-F238E27FC236}">
                  <a16:creationId xmlns:a16="http://schemas.microsoft.com/office/drawing/2014/main" id="{6F541DD2-CCCA-40FF-9D8C-0625C2357830}"/>
                </a:ext>
              </a:extLst>
            </p:cNvPr>
            <p:cNvSpPr txBox="1">
              <a:spLocks noChangeArrowheads="1"/>
            </p:cNvSpPr>
            <p:nvPr/>
          </p:nvSpPr>
          <p:spPr bwMode="auto">
            <a:xfrm>
              <a:off x="960" y="1680"/>
              <a:ext cx="55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i="1"/>
                <a:t>reduce</a:t>
              </a:r>
            </a:p>
          </p:txBody>
        </p:sp>
      </p:grpSp>
      <p:sp>
        <p:nvSpPr>
          <p:cNvPr id="15382" name="Text Box 22">
            <a:extLst>
              <a:ext uri="{FF2B5EF4-FFF2-40B4-BE49-F238E27FC236}">
                <a16:creationId xmlns:a16="http://schemas.microsoft.com/office/drawing/2014/main" id="{50241232-EE10-46B6-8336-4E3B96514A1A}"/>
              </a:ext>
            </a:extLst>
          </p:cNvPr>
          <p:cNvSpPr txBox="1">
            <a:spLocks noChangeArrowheads="1"/>
          </p:cNvSpPr>
          <p:nvPr/>
        </p:nvSpPr>
        <p:spPr bwMode="auto">
          <a:xfrm>
            <a:off x="990600" y="4613275"/>
            <a:ext cx="6797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This shows that these two fractions are not equal!</a:t>
            </a:r>
          </a:p>
        </p:txBody>
      </p:sp>
      <p:grpSp>
        <p:nvGrpSpPr>
          <p:cNvPr id="4" name="Group 28">
            <a:extLst>
              <a:ext uri="{FF2B5EF4-FFF2-40B4-BE49-F238E27FC236}">
                <a16:creationId xmlns:a16="http://schemas.microsoft.com/office/drawing/2014/main" id="{7B066352-D84D-4ADA-974D-BF0FE0671A56}"/>
              </a:ext>
            </a:extLst>
          </p:cNvPr>
          <p:cNvGrpSpPr>
            <a:grpSpLocks/>
          </p:cNvGrpSpPr>
          <p:nvPr/>
        </p:nvGrpSpPr>
        <p:grpSpPr bwMode="auto">
          <a:xfrm>
            <a:off x="4343400" y="2667000"/>
            <a:ext cx="1066800" cy="396875"/>
            <a:chOff x="960" y="1680"/>
            <a:chExt cx="672" cy="250"/>
          </a:xfrm>
        </p:grpSpPr>
        <p:sp>
          <p:nvSpPr>
            <p:cNvPr id="25673" name="Line 29">
              <a:extLst>
                <a:ext uri="{FF2B5EF4-FFF2-40B4-BE49-F238E27FC236}">
                  <a16:creationId xmlns:a16="http://schemas.microsoft.com/office/drawing/2014/main" id="{297E3563-E839-42CE-8C25-F8EFBF89F910}"/>
                </a:ext>
              </a:extLst>
            </p:cNvPr>
            <p:cNvSpPr>
              <a:spLocks noChangeShapeType="1"/>
            </p:cNvSpPr>
            <p:nvPr/>
          </p:nvSpPr>
          <p:spPr bwMode="auto">
            <a:xfrm>
              <a:off x="960" y="1920"/>
              <a:ext cx="67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74" name="Text Box 30">
              <a:extLst>
                <a:ext uri="{FF2B5EF4-FFF2-40B4-BE49-F238E27FC236}">
                  <a16:creationId xmlns:a16="http://schemas.microsoft.com/office/drawing/2014/main" id="{6ABB4CCF-00B7-4E3C-977B-99D79D31B4E5}"/>
                </a:ext>
              </a:extLst>
            </p:cNvPr>
            <p:cNvSpPr txBox="1">
              <a:spLocks noChangeArrowheads="1"/>
            </p:cNvSpPr>
            <p:nvPr/>
          </p:nvSpPr>
          <p:spPr bwMode="auto">
            <a:xfrm>
              <a:off x="960" y="1680"/>
              <a:ext cx="55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i="1"/>
                <a:t>reduce</a:t>
              </a:r>
            </a:p>
          </p:txBody>
        </p:sp>
      </p:grpSp>
      <p:grpSp>
        <p:nvGrpSpPr>
          <p:cNvPr id="5" name="Group 44">
            <a:extLst>
              <a:ext uri="{FF2B5EF4-FFF2-40B4-BE49-F238E27FC236}">
                <a16:creationId xmlns:a16="http://schemas.microsoft.com/office/drawing/2014/main" id="{5976DC02-258A-4507-AC89-84B1F84C1100}"/>
              </a:ext>
            </a:extLst>
          </p:cNvPr>
          <p:cNvGrpSpPr>
            <a:grpSpLocks noChangeAspect="1"/>
          </p:cNvGrpSpPr>
          <p:nvPr/>
        </p:nvGrpSpPr>
        <p:grpSpPr bwMode="auto">
          <a:xfrm>
            <a:off x="1295400" y="2667000"/>
            <a:ext cx="317500" cy="609600"/>
            <a:chOff x="816" y="1680"/>
            <a:chExt cx="200" cy="384"/>
          </a:xfrm>
        </p:grpSpPr>
        <p:sp>
          <p:nvSpPr>
            <p:cNvPr id="25669" name="AutoShape 43">
              <a:extLst>
                <a:ext uri="{FF2B5EF4-FFF2-40B4-BE49-F238E27FC236}">
                  <a16:creationId xmlns:a16="http://schemas.microsoft.com/office/drawing/2014/main" id="{52C93241-DD80-493E-8313-752991BBA5BB}"/>
                </a:ext>
              </a:extLst>
            </p:cNvPr>
            <p:cNvSpPr>
              <a:spLocks noChangeAspect="1" noChangeArrowheads="1" noTextEdit="1"/>
            </p:cNvSpPr>
            <p:nvPr/>
          </p:nvSpPr>
          <p:spPr bwMode="auto">
            <a:xfrm>
              <a:off x="816" y="1680"/>
              <a:ext cx="200"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70" name="Line 45">
              <a:extLst>
                <a:ext uri="{FF2B5EF4-FFF2-40B4-BE49-F238E27FC236}">
                  <a16:creationId xmlns:a16="http://schemas.microsoft.com/office/drawing/2014/main" id="{018C8123-8E32-43B0-B767-294B47EF9D76}"/>
                </a:ext>
              </a:extLst>
            </p:cNvPr>
            <p:cNvSpPr>
              <a:spLocks noChangeShapeType="1"/>
            </p:cNvSpPr>
            <p:nvPr/>
          </p:nvSpPr>
          <p:spPr bwMode="auto">
            <a:xfrm>
              <a:off x="832" y="1880"/>
              <a:ext cx="166"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71" name="Rectangle 46">
              <a:extLst>
                <a:ext uri="{FF2B5EF4-FFF2-40B4-BE49-F238E27FC236}">
                  <a16:creationId xmlns:a16="http://schemas.microsoft.com/office/drawing/2014/main" id="{8045A2EF-342E-408E-B56E-AA7068B13926}"/>
                </a:ext>
              </a:extLst>
            </p:cNvPr>
            <p:cNvSpPr>
              <a:spLocks noChangeArrowheads="1"/>
            </p:cNvSpPr>
            <p:nvPr/>
          </p:nvSpPr>
          <p:spPr bwMode="auto">
            <a:xfrm>
              <a:off x="838" y="1900"/>
              <a:ext cx="2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rPr>
                <a:t>40</a:t>
              </a:r>
              <a:endParaRPr lang="en-US" altLang="en-US" sz="2400"/>
            </a:p>
          </p:txBody>
        </p:sp>
        <p:sp>
          <p:nvSpPr>
            <p:cNvPr id="25672" name="Rectangle 47">
              <a:extLst>
                <a:ext uri="{FF2B5EF4-FFF2-40B4-BE49-F238E27FC236}">
                  <a16:creationId xmlns:a16="http://schemas.microsoft.com/office/drawing/2014/main" id="{18862A0A-DBA3-4B21-9EA7-30AA6E9EB541}"/>
                </a:ext>
              </a:extLst>
            </p:cNvPr>
            <p:cNvSpPr>
              <a:spLocks noChangeArrowheads="1"/>
            </p:cNvSpPr>
            <p:nvPr/>
          </p:nvSpPr>
          <p:spPr bwMode="auto">
            <a:xfrm>
              <a:off x="838" y="1678"/>
              <a:ext cx="2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rPr>
                <a:t>24</a:t>
              </a:r>
              <a:endParaRPr lang="en-US" altLang="en-US" sz="2400"/>
            </a:p>
          </p:txBody>
        </p:sp>
      </p:grpSp>
      <p:grpSp>
        <p:nvGrpSpPr>
          <p:cNvPr id="6" name="Group 49">
            <a:extLst>
              <a:ext uri="{FF2B5EF4-FFF2-40B4-BE49-F238E27FC236}">
                <a16:creationId xmlns:a16="http://schemas.microsoft.com/office/drawing/2014/main" id="{A1798D9B-AC89-456A-9BD7-E9E198B7F282}"/>
              </a:ext>
            </a:extLst>
          </p:cNvPr>
          <p:cNvGrpSpPr>
            <a:grpSpLocks noChangeAspect="1"/>
          </p:cNvGrpSpPr>
          <p:nvPr/>
        </p:nvGrpSpPr>
        <p:grpSpPr bwMode="auto">
          <a:xfrm>
            <a:off x="2971800" y="2667000"/>
            <a:ext cx="1206500" cy="609600"/>
            <a:chOff x="1872" y="1680"/>
            <a:chExt cx="760" cy="384"/>
          </a:xfrm>
        </p:grpSpPr>
        <p:sp>
          <p:nvSpPr>
            <p:cNvPr id="25657" name="AutoShape 48">
              <a:extLst>
                <a:ext uri="{FF2B5EF4-FFF2-40B4-BE49-F238E27FC236}">
                  <a16:creationId xmlns:a16="http://schemas.microsoft.com/office/drawing/2014/main" id="{FDEFC0C4-F7E8-4995-80A2-5B8F22918B12}"/>
                </a:ext>
              </a:extLst>
            </p:cNvPr>
            <p:cNvSpPr>
              <a:spLocks noChangeAspect="1" noChangeArrowheads="1" noTextEdit="1"/>
            </p:cNvSpPr>
            <p:nvPr/>
          </p:nvSpPr>
          <p:spPr bwMode="auto">
            <a:xfrm>
              <a:off x="1872" y="1680"/>
              <a:ext cx="760"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58" name="Line 50">
              <a:extLst>
                <a:ext uri="{FF2B5EF4-FFF2-40B4-BE49-F238E27FC236}">
                  <a16:creationId xmlns:a16="http://schemas.microsoft.com/office/drawing/2014/main" id="{C70CA61C-1233-45CB-94C7-7F8819CADB11}"/>
                </a:ext>
              </a:extLst>
            </p:cNvPr>
            <p:cNvSpPr>
              <a:spLocks noChangeShapeType="1"/>
            </p:cNvSpPr>
            <p:nvPr/>
          </p:nvSpPr>
          <p:spPr bwMode="auto">
            <a:xfrm>
              <a:off x="1888" y="1880"/>
              <a:ext cx="386"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59" name="Line 51">
              <a:extLst>
                <a:ext uri="{FF2B5EF4-FFF2-40B4-BE49-F238E27FC236}">
                  <a16:creationId xmlns:a16="http://schemas.microsoft.com/office/drawing/2014/main" id="{77D2D1FB-3F68-482C-9679-B4EDC11965CF}"/>
                </a:ext>
              </a:extLst>
            </p:cNvPr>
            <p:cNvSpPr>
              <a:spLocks noChangeShapeType="1"/>
            </p:cNvSpPr>
            <p:nvPr/>
          </p:nvSpPr>
          <p:spPr bwMode="auto">
            <a:xfrm>
              <a:off x="2444" y="1880"/>
              <a:ext cx="166"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60" name="Rectangle 52">
              <a:extLst>
                <a:ext uri="{FF2B5EF4-FFF2-40B4-BE49-F238E27FC236}">
                  <a16:creationId xmlns:a16="http://schemas.microsoft.com/office/drawing/2014/main" id="{ACFA8314-26D4-48BE-967C-883C34D2B07F}"/>
                </a:ext>
              </a:extLst>
            </p:cNvPr>
            <p:cNvSpPr>
              <a:spLocks noChangeArrowheads="1"/>
            </p:cNvSpPr>
            <p:nvPr/>
          </p:nvSpPr>
          <p:spPr bwMode="auto">
            <a:xfrm>
              <a:off x="2449" y="1900"/>
              <a:ext cx="2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rPr>
                <a:t>20</a:t>
              </a:r>
              <a:endParaRPr lang="en-US" altLang="en-US" sz="2400"/>
            </a:p>
          </p:txBody>
        </p:sp>
        <p:sp>
          <p:nvSpPr>
            <p:cNvPr id="25661" name="Rectangle 53">
              <a:extLst>
                <a:ext uri="{FF2B5EF4-FFF2-40B4-BE49-F238E27FC236}">
                  <a16:creationId xmlns:a16="http://schemas.microsoft.com/office/drawing/2014/main" id="{DBB1F3CB-FFDE-4533-9315-5C07EF313314}"/>
                </a:ext>
              </a:extLst>
            </p:cNvPr>
            <p:cNvSpPr>
              <a:spLocks noChangeArrowheads="1"/>
            </p:cNvSpPr>
            <p:nvPr/>
          </p:nvSpPr>
          <p:spPr bwMode="auto">
            <a:xfrm>
              <a:off x="2440" y="1678"/>
              <a:ext cx="2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rPr>
                <a:t>12</a:t>
              </a:r>
              <a:endParaRPr lang="en-US" altLang="en-US" sz="2400"/>
            </a:p>
          </p:txBody>
        </p:sp>
        <p:sp>
          <p:nvSpPr>
            <p:cNvPr id="25662" name="Rectangle 54">
              <a:extLst>
                <a:ext uri="{FF2B5EF4-FFF2-40B4-BE49-F238E27FC236}">
                  <a16:creationId xmlns:a16="http://schemas.microsoft.com/office/drawing/2014/main" id="{1D6B1F47-5E31-429A-92CE-91864884D65E}"/>
                </a:ext>
              </a:extLst>
            </p:cNvPr>
            <p:cNvSpPr>
              <a:spLocks noChangeArrowheads="1"/>
            </p:cNvSpPr>
            <p:nvPr/>
          </p:nvSpPr>
          <p:spPr bwMode="auto">
            <a:xfrm>
              <a:off x="2193" y="1900"/>
              <a:ext cx="14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rPr>
                <a:t>2</a:t>
              </a:r>
              <a:endParaRPr lang="en-US" altLang="en-US" sz="2400"/>
            </a:p>
          </p:txBody>
        </p:sp>
        <p:sp>
          <p:nvSpPr>
            <p:cNvPr id="25663" name="Rectangle 55">
              <a:extLst>
                <a:ext uri="{FF2B5EF4-FFF2-40B4-BE49-F238E27FC236}">
                  <a16:creationId xmlns:a16="http://schemas.microsoft.com/office/drawing/2014/main" id="{4BCD8139-90B2-47F8-9D5B-E58E3D6E6EBC}"/>
                </a:ext>
              </a:extLst>
            </p:cNvPr>
            <p:cNvSpPr>
              <a:spLocks noChangeArrowheads="1"/>
            </p:cNvSpPr>
            <p:nvPr/>
          </p:nvSpPr>
          <p:spPr bwMode="auto">
            <a:xfrm>
              <a:off x="1894" y="1900"/>
              <a:ext cx="2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rPr>
                <a:t>40</a:t>
              </a:r>
              <a:endParaRPr lang="en-US" altLang="en-US" sz="2400"/>
            </a:p>
          </p:txBody>
        </p:sp>
        <p:sp>
          <p:nvSpPr>
            <p:cNvPr id="25664" name="Rectangle 56">
              <a:extLst>
                <a:ext uri="{FF2B5EF4-FFF2-40B4-BE49-F238E27FC236}">
                  <a16:creationId xmlns:a16="http://schemas.microsoft.com/office/drawing/2014/main" id="{9A8F10AF-B8E1-4EFD-B66E-43DF5D14E1AC}"/>
                </a:ext>
              </a:extLst>
            </p:cNvPr>
            <p:cNvSpPr>
              <a:spLocks noChangeArrowheads="1"/>
            </p:cNvSpPr>
            <p:nvPr/>
          </p:nvSpPr>
          <p:spPr bwMode="auto">
            <a:xfrm>
              <a:off x="2193" y="1678"/>
              <a:ext cx="14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rPr>
                <a:t>2</a:t>
              </a:r>
              <a:endParaRPr lang="en-US" altLang="en-US" sz="2400"/>
            </a:p>
          </p:txBody>
        </p:sp>
        <p:sp>
          <p:nvSpPr>
            <p:cNvPr id="25665" name="Rectangle 57">
              <a:extLst>
                <a:ext uri="{FF2B5EF4-FFF2-40B4-BE49-F238E27FC236}">
                  <a16:creationId xmlns:a16="http://schemas.microsoft.com/office/drawing/2014/main" id="{DB03150A-4C4C-48EA-8DAB-FC7265C4600D}"/>
                </a:ext>
              </a:extLst>
            </p:cNvPr>
            <p:cNvSpPr>
              <a:spLocks noChangeArrowheads="1"/>
            </p:cNvSpPr>
            <p:nvPr/>
          </p:nvSpPr>
          <p:spPr bwMode="auto">
            <a:xfrm>
              <a:off x="1894" y="1678"/>
              <a:ext cx="2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rPr>
                <a:t>24</a:t>
              </a:r>
              <a:endParaRPr lang="en-US" altLang="en-US" sz="2400"/>
            </a:p>
          </p:txBody>
        </p:sp>
        <p:sp>
          <p:nvSpPr>
            <p:cNvPr id="25666" name="Rectangle 58">
              <a:extLst>
                <a:ext uri="{FF2B5EF4-FFF2-40B4-BE49-F238E27FC236}">
                  <a16:creationId xmlns:a16="http://schemas.microsoft.com/office/drawing/2014/main" id="{454B9A1B-D6CA-47C3-A2CD-F2DA90FB2B70}"/>
                </a:ext>
              </a:extLst>
            </p:cNvPr>
            <p:cNvSpPr>
              <a:spLocks noChangeArrowheads="1"/>
            </p:cNvSpPr>
            <p:nvPr/>
          </p:nvSpPr>
          <p:spPr bwMode="auto">
            <a:xfrm>
              <a:off x="2316" y="1759"/>
              <a:ext cx="1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latin typeface="Symbol" panose="05050102010706020507" pitchFamily="18" charset="2"/>
                </a:rPr>
                <a:t>=</a:t>
              </a:r>
              <a:endParaRPr lang="en-US" altLang="en-US" sz="2400"/>
            </a:p>
          </p:txBody>
        </p:sp>
        <p:sp>
          <p:nvSpPr>
            <p:cNvPr id="25667" name="Rectangle 59">
              <a:extLst>
                <a:ext uri="{FF2B5EF4-FFF2-40B4-BE49-F238E27FC236}">
                  <a16:creationId xmlns:a16="http://schemas.microsoft.com/office/drawing/2014/main" id="{9EC3A1B0-C5F1-415E-BA62-E9AB9D7C0F42}"/>
                </a:ext>
              </a:extLst>
            </p:cNvPr>
            <p:cNvSpPr>
              <a:spLocks noChangeArrowheads="1"/>
            </p:cNvSpPr>
            <p:nvPr/>
          </p:nvSpPr>
          <p:spPr bwMode="auto">
            <a:xfrm>
              <a:off x="2080" y="1882"/>
              <a:ext cx="1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latin typeface="Symbol" panose="05050102010706020507" pitchFamily="18" charset="2"/>
                </a:rPr>
                <a:t>¸</a:t>
              </a:r>
              <a:endParaRPr lang="en-US" altLang="en-US" sz="2400"/>
            </a:p>
          </p:txBody>
        </p:sp>
        <p:sp>
          <p:nvSpPr>
            <p:cNvPr id="25668" name="Rectangle 60">
              <a:extLst>
                <a:ext uri="{FF2B5EF4-FFF2-40B4-BE49-F238E27FC236}">
                  <a16:creationId xmlns:a16="http://schemas.microsoft.com/office/drawing/2014/main" id="{7F66C5C8-E829-425D-9774-D8E93A1B4E48}"/>
                </a:ext>
              </a:extLst>
            </p:cNvPr>
            <p:cNvSpPr>
              <a:spLocks noChangeArrowheads="1"/>
            </p:cNvSpPr>
            <p:nvPr/>
          </p:nvSpPr>
          <p:spPr bwMode="auto">
            <a:xfrm>
              <a:off x="2080" y="1660"/>
              <a:ext cx="1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latin typeface="Symbol" panose="05050102010706020507" pitchFamily="18" charset="2"/>
                </a:rPr>
                <a:t>¸</a:t>
              </a:r>
              <a:endParaRPr lang="en-US" altLang="en-US" sz="2400"/>
            </a:p>
          </p:txBody>
        </p:sp>
      </p:grpSp>
      <p:grpSp>
        <p:nvGrpSpPr>
          <p:cNvPr id="7" name="Group 62">
            <a:extLst>
              <a:ext uri="{FF2B5EF4-FFF2-40B4-BE49-F238E27FC236}">
                <a16:creationId xmlns:a16="http://schemas.microsoft.com/office/drawing/2014/main" id="{38094505-7938-4456-9A2D-2109B0AD7074}"/>
              </a:ext>
            </a:extLst>
          </p:cNvPr>
          <p:cNvGrpSpPr>
            <a:grpSpLocks noChangeAspect="1"/>
          </p:cNvGrpSpPr>
          <p:nvPr/>
        </p:nvGrpSpPr>
        <p:grpSpPr bwMode="auto">
          <a:xfrm>
            <a:off x="5562600" y="2667000"/>
            <a:ext cx="1066800" cy="609600"/>
            <a:chOff x="3504" y="1680"/>
            <a:chExt cx="672" cy="384"/>
          </a:xfrm>
        </p:grpSpPr>
        <p:sp>
          <p:nvSpPr>
            <p:cNvPr id="25645" name="AutoShape 61">
              <a:extLst>
                <a:ext uri="{FF2B5EF4-FFF2-40B4-BE49-F238E27FC236}">
                  <a16:creationId xmlns:a16="http://schemas.microsoft.com/office/drawing/2014/main" id="{CBDFC9C4-453E-4969-924E-F249835D2C49}"/>
                </a:ext>
              </a:extLst>
            </p:cNvPr>
            <p:cNvSpPr>
              <a:spLocks noChangeAspect="1" noChangeArrowheads="1" noTextEdit="1"/>
            </p:cNvSpPr>
            <p:nvPr/>
          </p:nvSpPr>
          <p:spPr bwMode="auto">
            <a:xfrm>
              <a:off x="3504" y="1680"/>
              <a:ext cx="67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46" name="Line 63">
              <a:extLst>
                <a:ext uri="{FF2B5EF4-FFF2-40B4-BE49-F238E27FC236}">
                  <a16:creationId xmlns:a16="http://schemas.microsoft.com/office/drawing/2014/main" id="{7DD44A06-3252-4BE2-806D-A6E2C9876474}"/>
                </a:ext>
              </a:extLst>
            </p:cNvPr>
            <p:cNvSpPr>
              <a:spLocks noChangeShapeType="1"/>
            </p:cNvSpPr>
            <p:nvPr/>
          </p:nvSpPr>
          <p:spPr bwMode="auto">
            <a:xfrm>
              <a:off x="3520" y="1880"/>
              <a:ext cx="386"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47" name="Line 64">
              <a:extLst>
                <a:ext uri="{FF2B5EF4-FFF2-40B4-BE49-F238E27FC236}">
                  <a16:creationId xmlns:a16="http://schemas.microsoft.com/office/drawing/2014/main" id="{B6B2F798-C3BA-479E-9A29-352B2BE26D26}"/>
                </a:ext>
              </a:extLst>
            </p:cNvPr>
            <p:cNvSpPr>
              <a:spLocks noChangeShapeType="1"/>
            </p:cNvSpPr>
            <p:nvPr/>
          </p:nvSpPr>
          <p:spPr bwMode="auto">
            <a:xfrm>
              <a:off x="4076" y="1880"/>
              <a:ext cx="78"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48" name="Rectangle 65">
              <a:extLst>
                <a:ext uri="{FF2B5EF4-FFF2-40B4-BE49-F238E27FC236}">
                  <a16:creationId xmlns:a16="http://schemas.microsoft.com/office/drawing/2014/main" id="{A5905B76-58A9-4BE4-8679-01D872567F4A}"/>
                </a:ext>
              </a:extLst>
            </p:cNvPr>
            <p:cNvSpPr>
              <a:spLocks noChangeArrowheads="1"/>
            </p:cNvSpPr>
            <p:nvPr/>
          </p:nvSpPr>
          <p:spPr bwMode="auto">
            <a:xfrm>
              <a:off x="4076" y="1900"/>
              <a:ext cx="14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rPr>
                <a:t>5</a:t>
              </a:r>
              <a:endParaRPr lang="en-US" altLang="en-US" sz="2400"/>
            </a:p>
          </p:txBody>
        </p:sp>
        <p:sp>
          <p:nvSpPr>
            <p:cNvPr id="25649" name="Rectangle 66">
              <a:extLst>
                <a:ext uri="{FF2B5EF4-FFF2-40B4-BE49-F238E27FC236}">
                  <a16:creationId xmlns:a16="http://schemas.microsoft.com/office/drawing/2014/main" id="{9926C017-E07B-44BC-A487-038FD0F5E00E}"/>
                </a:ext>
              </a:extLst>
            </p:cNvPr>
            <p:cNvSpPr>
              <a:spLocks noChangeArrowheads="1"/>
            </p:cNvSpPr>
            <p:nvPr/>
          </p:nvSpPr>
          <p:spPr bwMode="auto">
            <a:xfrm>
              <a:off x="4077" y="1678"/>
              <a:ext cx="14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rPr>
                <a:t>3</a:t>
              </a:r>
              <a:endParaRPr lang="en-US" altLang="en-US" sz="2400"/>
            </a:p>
          </p:txBody>
        </p:sp>
        <p:sp>
          <p:nvSpPr>
            <p:cNvPr id="25650" name="Rectangle 67">
              <a:extLst>
                <a:ext uri="{FF2B5EF4-FFF2-40B4-BE49-F238E27FC236}">
                  <a16:creationId xmlns:a16="http://schemas.microsoft.com/office/drawing/2014/main" id="{ADF823A4-C58A-4176-B073-DE5D88F62DB7}"/>
                </a:ext>
              </a:extLst>
            </p:cNvPr>
            <p:cNvSpPr>
              <a:spLocks noChangeArrowheads="1"/>
            </p:cNvSpPr>
            <p:nvPr/>
          </p:nvSpPr>
          <p:spPr bwMode="auto">
            <a:xfrm>
              <a:off x="3825" y="1900"/>
              <a:ext cx="14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rPr>
                <a:t>4</a:t>
              </a:r>
              <a:endParaRPr lang="en-US" altLang="en-US" sz="2400"/>
            </a:p>
          </p:txBody>
        </p:sp>
        <p:sp>
          <p:nvSpPr>
            <p:cNvPr id="25651" name="Rectangle 68">
              <a:extLst>
                <a:ext uri="{FF2B5EF4-FFF2-40B4-BE49-F238E27FC236}">
                  <a16:creationId xmlns:a16="http://schemas.microsoft.com/office/drawing/2014/main" id="{E3FD50EC-9BBF-4896-B394-4CE1406E9738}"/>
                </a:ext>
              </a:extLst>
            </p:cNvPr>
            <p:cNvSpPr>
              <a:spLocks noChangeArrowheads="1"/>
            </p:cNvSpPr>
            <p:nvPr/>
          </p:nvSpPr>
          <p:spPr bwMode="auto">
            <a:xfrm>
              <a:off x="3526" y="1900"/>
              <a:ext cx="2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rPr>
                <a:t>20</a:t>
              </a:r>
              <a:endParaRPr lang="en-US" altLang="en-US" sz="2400"/>
            </a:p>
          </p:txBody>
        </p:sp>
        <p:sp>
          <p:nvSpPr>
            <p:cNvPr id="25652" name="Rectangle 69">
              <a:extLst>
                <a:ext uri="{FF2B5EF4-FFF2-40B4-BE49-F238E27FC236}">
                  <a16:creationId xmlns:a16="http://schemas.microsoft.com/office/drawing/2014/main" id="{F9EDB8DE-D64D-4F3B-AF93-2AB8EC0078CE}"/>
                </a:ext>
              </a:extLst>
            </p:cNvPr>
            <p:cNvSpPr>
              <a:spLocks noChangeArrowheads="1"/>
            </p:cNvSpPr>
            <p:nvPr/>
          </p:nvSpPr>
          <p:spPr bwMode="auto">
            <a:xfrm>
              <a:off x="3816" y="1678"/>
              <a:ext cx="14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rPr>
                <a:t>4</a:t>
              </a:r>
              <a:endParaRPr lang="en-US" altLang="en-US" sz="2400"/>
            </a:p>
          </p:txBody>
        </p:sp>
        <p:sp>
          <p:nvSpPr>
            <p:cNvPr id="25653" name="Rectangle 70">
              <a:extLst>
                <a:ext uri="{FF2B5EF4-FFF2-40B4-BE49-F238E27FC236}">
                  <a16:creationId xmlns:a16="http://schemas.microsoft.com/office/drawing/2014/main" id="{E453831A-3D23-4BE5-86D8-B1D1F5BD92B0}"/>
                </a:ext>
              </a:extLst>
            </p:cNvPr>
            <p:cNvSpPr>
              <a:spLocks noChangeArrowheads="1"/>
            </p:cNvSpPr>
            <p:nvPr/>
          </p:nvSpPr>
          <p:spPr bwMode="auto">
            <a:xfrm>
              <a:off x="3517" y="1678"/>
              <a:ext cx="2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rPr>
                <a:t>12</a:t>
              </a:r>
              <a:endParaRPr lang="en-US" altLang="en-US" sz="2400"/>
            </a:p>
          </p:txBody>
        </p:sp>
        <p:sp>
          <p:nvSpPr>
            <p:cNvPr id="25654" name="Rectangle 71">
              <a:extLst>
                <a:ext uri="{FF2B5EF4-FFF2-40B4-BE49-F238E27FC236}">
                  <a16:creationId xmlns:a16="http://schemas.microsoft.com/office/drawing/2014/main" id="{45096DA3-1746-4ECD-86A6-590413F41669}"/>
                </a:ext>
              </a:extLst>
            </p:cNvPr>
            <p:cNvSpPr>
              <a:spLocks noChangeArrowheads="1"/>
            </p:cNvSpPr>
            <p:nvPr/>
          </p:nvSpPr>
          <p:spPr bwMode="auto">
            <a:xfrm>
              <a:off x="3948" y="1759"/>
              <a:ext cx="1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latin typeface="Symbol" panose="05050102010706020507" pitchFamily="18" charset="2"/>
                </a:rPr>
                <a:t>=</a:t>
              </a:r>
              <a:endParaRPr lang="en-US" altLang="en-US" sz="2400"/>
            </a:p>
          </p:txBody>
        </p:sp>
        <p:sp>
          <p:nvSpPr>
            <p:cNvPr id="25655" name="Rectangle 72">
              <a:extLst>
                <a:ext uri="{FF2B5EF4-FFF2-40B4-BE49-F238E27FC236}">
                  <a16:creationId xmlns:a16="http://schemas.microsoft.com/office/drawing/2014/main" id="{4F885B9C-5500-41F7-BE36-8A1302428F1B}"/>
                </a:ext>
              </a:extLst>
            </p:cNvPr>
            <p:cNvSpPr>
              <a:spLocks noChangeArrowheads="1"/>
            </p:cNvSpPr>
            <p:nvPr/>
          </p:nvSpPr>
          <p:spPr bwMode="auto">
            <a:xfrm>
              <a:off x="3712" y="1882"/>
              <a:ext cx="1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latin typeface="Symbol" panose="05050102010706020507" pitchFamily="18" charset="2"/>
                </a:rPr>
                <a:t>¸</a:t>
              </a:r>
              <a:endParaRPr lang="en-US" altLang="en-US" sz="2400"/>
            </a:p>
          </p:txBody>
        </p:sp>
        <p:sp>
          <p:nvSpPr>
            <p:cNvPr id="25656" name="Rectangle 73">
              <a:extLst>
                <a:ext uri="{FF2B5EF4-FFF2-40B4-BE49-F238E27FC236}">
                  <a16:creationId xmlns:a16="http://schemas.microsoft.com/office/drawing/2014/main" id="{B7EEE472-68DD-40A9-8CE9-FBB5A65C7061}"/>
                </a:ext>
              </a:extLst>
            </p:cNvPr>
            <p:cNvSpPr>
              <a:spLocks noChangeArrowheads="1"/>
            </p:cNvSpPr>
            <p:nvPr/>
          </p:nvSpPr>
          <p:spPr bwMode="auto">
            <a:xfrm>
              <a:off x="3703" y="1660"/>
              <a:ext cx="1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latin typeface="Symbol" panose="05050102010706020507" pitchFamily="18" charset="2"/>
                </a:rPr>
                <a:t>¸</a:t>
              </a:r>
              <a:endParaRPr lang="en-US" altLang="en-US" sz="2400"/>
            </a:p>
          </p:txBody>
        </p:sp>
      </p:grpSp>
      <p:grpSp>
        <p:nvGrpSpPr>
          <p:cNvPr id="8" name="Group 75">
            <a:extLst>
              <a:ext uri="{FF2B5EF4-FFF2-40B4-BE49-F238E27FC236}">
                <a16:creationId xmlns:a16="http://schemas.microsoft.com/office/drawing/2014/main" id="{C31C9A01-55B3-4EEB-81FE-E1DC36E9C8BF}"/>
              </a:ext>
            </a:extLst>
          </p:cNvPr>
          <p:cNvGrpSpPr>
            <a:grpSpLocks noChangeAspect="1"/>
          </p:cNvGrpSpPr>
          <p:nvPr/>
        </p:nvGrpSpPr>
        <p:grpSpPr bwMode="auto">
          <a:xfrm>
            <a:off x="1295400" y="3581400"/>
            <a:ext cx="317500" cy="609600"/>
            <a:chOff x="816" y="2256"/>
            <a:chExt cx="200" cy="384"/>
          </a:xfrm>
        </p:grpSpPr>
        <p:sp>
          <p:nvSpPr>
            <p:cNvPr id="25641" name="AutoShape 74">
              <a:extLst>
                <a:ext uri="{FF2B5EF4-FFF2-40B4-BE49-F238E27FC236}">
                  <a16:creationId xmlns:a16="http://schemas.microsoft.com/office/drawing/2014/main" id="{0DD960ED-361D-4032-87B0-2305F34714E4}"/>
                </a:ext>
              </a:extLst>
            </p:cNvPr>
            <p:cNvSpPr>
              <a:spLocks noChangeAspect="1" noChangeArrowheads="1" noTextEdit="1"/>
            </p:cNvSpPr>
            <p:nvPr/>
          </p:nvSpPr>
          <p:spPr bwMode="auto">
            <a:xfrm>
              <a:off x="816" y="2256"/>
              <a:ext cx="200"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42" name="Line 76">
              <a:extLst>
                <a:ext uri="{FF2B5EF4-FFF2-40B4-BE49-F238E27FC236}">
                  <a16:creationId xmlns:a16="http://schemas.microsoft.com/office/drawing/2014/main" id="{3CF8442F-ACE5-4543-9EC1-2118F860BE36}"/>
                </a:ext>
              </a:extLst>
            </p:cNvPr>
            <p:cNvSpPr>
              <a:spLocks noChangeShapeType="1"/>
            </p:cNvSpPr>
            <p:nvPr/>
          </p:nvSpPr>
          <p:spPr bwMode="auto">
            <a:xfrm>
              <a:off x="832" y="2456"/>
              <a:ext cx="166"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43" name="Rectangle 77">
              <a:extLst>
                <a:ext uri="{FF2B5EF4-FFF2-40B4-BE49-F238E27FC236}">
                  <a16:creationId xmlns:a16="http://schemas.microsoft.com/office/drawing/2014/main" id="{75BFDF7D-2C1C-4916-A7F3-9937548DD752}"/>
                </a:ext>
              </a:extLst>
            </p:cNvPr>
            <p:cNvSpPr>
              <a:spLocks noChangeArrowheads="1"/>
            </p:cNvSpPr>
            <p:nvPr/>
          </p:nvSpPr>
          <p:spPr bwMode="auto">
            <a:xfrm>
              <a:off x="838" y="2476"/>
              <a:ext cx="2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rPr>
                <a:t>42</a:t>
              </a:r>
              <a:endParaRPr lang="en-US" altLang="en-US" sz="2400"/>
            </a:p>
          </p:txBody>
        </p:sp>
        <p:sp>
          <p:nvSpPr>
            <p:cNvPr id="25644" name="Rectangle 78">
              <a:extLst>
                <a:ext uri="{FF2B5EF4-FFF2-40B4-BE49-F238E27FC236}">
                  <a16:creationId xmlns:a16="http://schemas.microsoft.com/office/drawing/2014/main" id="{E2F1B9C6-C445-4A3C-A72D-DB4CE159831C}"/>
                </a:ext>
              </a:extLst>
            </p:cNvPr>
            <p:cNvSpPr>
              <a:spLocks noChangeArrowheads="1"/>
            </p:cNvSpPr>
            <p:nvPr/>
          </p:nvSpPr>
          <p:spPr bwMode="auto">
            <a:xfrm>
              <a:off x="835" y="2254"/>
              <a:ext cx="2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rPr>
                <a:t>30</a:t>
              </a:r>
              <a:endParaRPr lang="en-US" altLang="en-US" sz="2400"/>
            </a:p>
          </p:txBody>
        </p:sp>
      </p:grpSp>
      <p:grpSp>
        <p:nvGrpSpPr>
          <p:cNvPr id="9" name="Group 80">
            <a:extLst>
              <a:ext uri="{FF2B5EF4-FFF2-40B4-BE49-F238E27FC236}">
                <a16:creationId xmlns:a16="http://schemas.microsoft.com/office/drawing/2014/main" id="{2B9FDF7B-F9B5-4059-BC78-45EA65A355AF}"/>
              </a:ext>
            </a:extLst>
          </p:cNvPr>
          <p:cNvGrpSpPr>
            <a:grpSpLocks noChangeAspect="1"/>
          </p:cNvGrpSpPr>
          <p:nvPr/>
        </p:nvGrpSpPr>
        <p:grpSpPr bwMode="auto">
          <a:xfrm>
            <a:off x="3048000" y="3581400"/>
            <a:ext cx="1079500" cy="609600"/>
            <a:chOff x="1920" y="2256"/>
            <a:chExt cx="680" cy="384"/>
          </a:xfrm>
        </p:grpSpPr>
        <p:sp>
          <p:nvSpPr>
            <p:cNvPr id="25629" name="AutoShape 79">
              <a:extLst>
                <a:ext uri="{FF2B5EF4-FFF2-40B4-BE49-F238E27FC236}">
                  <a16:creationId xmlns:a16="http://schemas.microsoft.com/office/drawing/2014/main" id="{99494E91-A6B8-439D-BC1C-00E7C9ABD6CB}"/>
                </a:ext>
              </a:extLst>
            </p:cNvPr>
            <p:cNvSpPr>
              <a:spLocks noChangeAspect="1" noChangeArrowheads="1" noTextEdit="1"/>
            </p:cNvSpPr>
            <p:nvPr/>
          </p:nvSpPr>
          <p:spPr bwMode="auto">
            <a:xfrm>
              <a:off x="1920" y="2256"/>
              <a:ext cx="680"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30" name="Line 81">
              <a:extLst>
                <a:ext uri="{FF2B5EF4-FFF2-40B4-BE49-F238E27FC236}">
                  <a16:creationId xmlns:a16="http://schemas.microsoft.com/office/drawing/2014/main" id="{C8AD43A1-961A-44CC-BD2A-00CDDF119BF9}"/>
                </a:ext>
              </a:extLst>
            </p:cNvPr>
            <p:cNvSpPr>
              <a:spLocks noChangeShapeType="1"/>
            </p:cNvSpPr>
            <p:nvPr/>
          </p:nvSpPr>
          <p:spPr bwMode="auto">
            <a:xfrm>
              <a:off x="1936" y="2456"/>
              <a:ext cx="388"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31" name="Line 82">
              <a:extLst>
                <a:ext uri="{FF2B5EF4-FFF2-40B4-BE49-F238E27FC236}">
                  <a16:creationId xmlns:a16="http://schemas.microsoft.com/office/drawing/2014/main" id="{9430C9BE-8F8A-4B8B-AE2D-CD569AA81955}"/>
                </a:ext>
              </a:extLst>
            </p:cNvPr>
            <p:cNvSpPr>
              <a:spLocks noChangeShapeType="1"/>
            </p:cNvSpPr>
            <p:nvPr/>
          </p:nvSpPr>
          <p:spPr bwMode="auto">
            <a:xfrm>
              <a:off x="2496" y="2456"/>
              <a:ext cx="87"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32" name="Rectangle 83">
              <a:extLst>
                <a:ext uri="{FF2B5EF4-FFF2-40B4-BE49-F238E27FC236}">
                  <a16:creationId xmlns:a16="http://schemas.microsoft.com/office/drawing/2014/main" id="{03335287-817B-4CDF-B2D0-A1647DC6AC6A}"/>
                </a:ext>
              </a:extLst>
            </p:cNvPr>
            <p:cNvSpPr>
              <a:spLocks noChangeArrowheads="1"/>
            </p:cNvSpPr>
            <p:nvPr/>
          </p:nvSpPr>
          <p:spPr bwMode="auto">
            <a:xfrm>
              <a:off x="2499" y="2476"/>
              <a:ext cx="14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rPr>
                <a:t>7</a:t>
              </a:r>
              <a:endParaRPr lang="en-US" altLang="en-US" sz="2400"/>
            </a:p>
          </p:txBody>
        </p:sp>
        <p:sp>
          <p:nvSpPr>
            <p:cNvPr id="25633" name="Rectangle 84">
              <a:extLst>
                <a:ext uri="{FF2B5EF4-FFF2-40B4-BE49-F238E27FC236}">
                  <a16:creationId xmlns:a16="http://schemas.microsoft.com/office/drawing/2014/main" id="{E343ADD1-20A9-49C8-AC69-C33697D90EB6}"/>
                </a:ext>
              </a:extLst>
            </p:cNvPr>
            <p:cNvSpPr>
              <a:spLocks noChangeArrowheads="1"/>
            </p:cNvSpPr>
            <p:nvPr/>
          </p:nvSpPr>
          <p:spPr bwMode="auto">
            <a:xfrm>
              <a:off x="2500" y="2254"/>
              <a:ext cx="14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rPr>
                <a:t>5</a:t>
              </a:r>
              <a:endParaRPr lang="en-US" altLang="en-US" sz="2400"/>
            </a:p>
          </p:txBody>
        </p:sp>
        <p:sp>
          <p:nvSpPr>
            <p:cNvPr id="25634" name="Rectangle 85">
              <a:extLst>
                <a:ext uri="{FF2B5EF4-FFF2-40B4-BE49-F238E27FC236}">
                  <a16:creationId xmlns:a16="http://schemas.microsoft.com/office/drawing/2014/main" id="{5303EF01-F5B1-4749-8B7B-5B226AFF61B0}"/>
                </a:ext>
              </a:extLst>
            </p:cNvPr>
            <p:cNvSpPr>
              <a:spLocks noChangeArrowheads="1"/>
            </p:cNvSpPr>
            <p:nvPr/>
          </p:nvSpPr>
          <p:spPr bwMode="auto">
            <a:xfrm>
              <a:off x="2242" y="2476"/>
              <a:ext cx="14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rPr>
                <a:t>6</a:t>
              </a:r>
              <a:endParaRPr lang="en-US" altLang="en-US" sz="2400"/>
            </a:p>
          </p:txBody>
        </p:sp>
        <p:sp>
          <p:nvSpPr>
            <p:cNvPr id="25635" name="Rectangle 86">
              <a:extLst>
                <a:ext uri="{FF2B5EF4-FFF2-40B4-BE49-F238E27FC236}">
                  <a16:creationId xmlns:a16="http://schemas.microsoft.com/office/drawing/2014/main" id="{3A4719B2-91F0-4303-B3E0-60A93231C452}"/>
                </a:ext>
              </a:extLst>
            </p:cNvPr>
            <p:cNvSpPr>
              <a:spLocks noChangeArrowheads="1"/>
            </p:cNvSpPr>
            <p:nvPr/>
          </p:nvSpPr>
          <p:spPr bwMode="auto">
            <a:xfrm>
              <a:off x="1942" y="2476"/>
              <a:ext cx="22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rPr>
                <a:t>42</a:t>
              </a:r>
              <a:endParaRPr lang="en-US" altLang="en-US" sz="2400"/>
            </a:p>
          </p:txBody>
        </p:sp>
        <p:sp>
          <p:nvSpPr>
            <p:cNvPr id="25636" name="Rectangle 87">
              <a:extLst>
                <a:ext uri="{FF2B5EF4-FFF2-40B4-BE49-F238E27FC236}">
                  <a16:creationId xmlns:a16="http://schemas.microsoft.com/office/drawing/2014/main" id="{A355ECC2-CA14-4CEA-83C4-84C57D852919}"/>
                </a:ext>
              </a:extLst>
            </p:cNvPr>
            <p:cNvSpPr>
              <a:spLocks noChangeArrowheads="1"/>
            </p:cNvSpPr>
            <p:nvPr/>
          </p:nvSpPr>
          <p:spPr bwMode="auto">
            <a:xfrm>
              <a:off x="2240" y="2254"/>
              <a:ext cx="14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rPr>
                <a:t>6</a:t>
              </a:r>
              <a:endParaRPr lang="en-US" altLang="en-US" sz="2400"/>
            </a:p>
          </p:txBody>
        </p:sp>
        <p:sp>
          <p:nvSpPr>
            <p:cNvPr id="25637" name="Rectangle 88">
              <a:extLst>
                <a:ext uri="{FF2B5EF4-FFF2-40B4-BE49-F238E27FC236}">
                  <a16:creationId xmlns:a16="http://schemas.microsoft.com/office/drawing/2014/main" id="{FCE49678-35F7-4DF2-B36D-7A6648868A0F}"/>
                </a:ext>
              </a:extLst>
            </p:cNvPr>
            <p:cNvSpPr>
              <a:spLocks noChangeArrowheads="1"/>
            </p:cNvSpPr>
            <p:nvPr/>
          </p:nvSpPr>
          <p:spPr bwMode="auto">
            <a:xfrm>
              <a:off x="1939" y="2254"/>
              <a:ext cx="22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rPr>
                <a:t>30</a:t>
              </a:r>
              <a:endParaRPr lang="en-US" altLang="en-US" sz="2400"/>
            </a:p>
          </p:txBody>
        </p:sp>
        <p:sp>
          <p:nvSpPr>
            <p:cNvPr id="25638" name="Rectangle 89">
              <a:extLst>
                <a:ext uri="{FF2B5EF4-FFF2-40B4-BE49-F238E27FC236}">
                  <a16:creationId xmlns:a16="http://schemas.microsoft.com/office/drawing/2014/main" id="{5B6BD204-17AD-4BF5-B911-12D74E2B49AD}"/>
                </a:ext>
              </a:extLst>
            </p:cNvPr>
            <p:cNvSpPr>
              <a:spLocks noChangeArrowheads="1"/>
            </p:cNvSpPr>
            <p:nvPr/>
          </p:nvSpPr>
          <p:spPr bwMode="auto">
            <a:xfrm>
              <a:off x="2367" y="2335"/>
              <a:ext cx="18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latin typeface="Symbol" panose="05050102010706020507" pitchFamily="18" charset="2"/>
                </a:rPr>
                <a:t>=</a:t>
              </a:r>
              <a:endParaRPr lang="en-US" altLang="en-US" sz="2400"/>
            </a:p>
          </p:txBody>
        </p:sp>
        <p:sp>
          <p:nvSpPr>
            <p:cNvPr id="25639" name="Rectangle 90">
              <a:extLst>
                <a:ext uri="{FF2B5EF4-FFF2-40B4-BE49-F238E27FC236}">
                  <a16:creationId xmlns:a16="http://schemas.microsoft.com/office/drawing/2014/main" id="{80EBDF53-DCAF-41CA-BA94-60904090A981}"/>
                </a:ext>
              </a:extLst>
            </p:cNvPr>
            <p:cNvSpPr>
              <a:spLocks noChangeArrowheads="1"/>
            </p:cNvSpPr>
            <p:nvPr/>
          </p:nvSpPr>
          <p:spPr bwMode="auto">
            <a:xfrm>
              <a:off x="2130" y="2458"/>
              <a:ext cx="18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latin typeface="Symbol" panose="05050102010706020507" pitchFamily="18" charset="2"/>
                </a:rPr>
                <a:t>¸</a:t>
              </a:r>
              <a:endParaRPr lang="en-US" altLang="en-US" sz="2400"/>
            </a:p>
          </p:txBody>
        </p:sp>
        <p:sp>
          <p:nvSpPr>
            <p:cNvPr id="25640" name="Rectangle 91">
              <a:extLst>
                <a:ext uri="{FF2B5EF4-FFF2-40B4-BE49-F238E27FC236}">
                  <a16:creationId xmlns:a16="http://schemas.microsoft.com/office/drawing/2014/main" id="{EDF82F60-5E13-43FE-AE61-D074FB8888D8}"/>
                </a:ext>
              </a:extLst>
            </p:cNvPr>
            <p:cNvSpPr>
              <a:spLocks noChangeArrowheads="1"/>
            </p:cNvSpPr>
            <p:nvPr/>
          </p:nvSpPr>
          <p:spPr bwMode="auto">
            <a:xfrm>
              <a:off x="2127" y="2236"/>
              <a:ext cx="18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latin typeface="Symbol" panose="05050102010706020507" pitchFamily="18" charset="2"/>
                </a:rPr>
                <a:t>¸</a:t>
              </a:r>
              <a:endParaRPr lang="en-US" altLang="en-US" sz="2400"/>
            </a:p>
          </p:txBody>
        </p:sp>
      </p:grpSp>
      <p:grpSp>
        <p:nvGrpSpPr>
          <p:cNvPr id="10" name="Group 93">
            <a:extLst>
              <a:ext uri="{FF2B5EF4-FFF2-40B4-BE49-F238E27FC236}">
                <a16:creationId xmlns:a16="http://schemas.microsoft.com/office/drawing/2014/main" id="{0E847D59-4339-46D9-9B44-A6141EF4E156}"/>
              </a:ext>
            </a:extLst>
          </p:cNvPr>
          <p:cNvGrpSpPr>
            <a:grpSpLocks/>
          </p:cNvGrpSpPr>
          <p:nvPr/>
        </p:nvGrpSpPr>
        <p:grpSpPr bwMode="auto">
          <a:xfrm>
            <a:off x="1066800" y="1600200"/>
            <a:ext cx="3644900" cy="609600"/>
            <a:chOff x="672" y="1008"/>
            <a:chExt cx="2296" cy="384"/>
          </a:xfrm>
        </p:grpSpPr>
        <p:sp>
          <p:nvSpPr>
            <p:cNvPr id="25616" name="Text Box 5">
              <a:extLst>
                <a:ext uri="{FF2B5EF4-FFF2-40B4-BE49-F238E27FC236}">
                  <a16:creationId xmlns:a16="http://schemas.microsoft.com/office/drawing/2014/main" id="{C2455D78-93A0-49A2-B1B6-7A9C8E0FB917}"/>
                </a:ext>
              </a:extLst>
            </p:cNvPr>
            <p:cNvSpPr txBox="1">
              <a:spLocks noChangeArrowheads="1"/>
            </p:cNvSpPr>
            <p:nvPr/>
          </p:nvSpPr>
          <p:spPr bwMode="auto">
            <a:xfrm>
              <a:off x="1440" y="1056"/>
              <a:ext cx="44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and </a:t>
              </a:r>
            </a:p>
          </p:txBody>
        </p:sp>
        <p:sp>
          <p:nvSpPr>
            <p:cNvPr id="25617" name="Text Box 7">
              <a:extLst>
                <a:ext uri="{FF2B5EF4-FFF2-40B4-BE49-F238E27FC236}">
                  <a16:creationId xmlns:a16="http://schemas.microsoft.com/office/drawing/2014/main" id="{6D48491F-CD67-43D8-A6AD-EDCE9821F2E2}"/>
                </a:ext>
              </a:extLst>
            </p:cNvPr>
            <p:cNvSpPr txBox="1">
              <a:spLocks noChangeArrowheads="1"/>
            </p:cNvSpPr>
            <p:nvPr/>
          </p:nvSpPr>
          <p:spPr bwMode="auto">
            <a:xfrm>
              <a:off x="2352" y="1056"/>
              <a:ext cx="6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equal?</a:t>
              </a:r>
            </a:p>
          </p:txBody>
        </p:sp>
        <p:grpSp>
          <p:nvGrpSpPr>
            <p:cNvPr id="25618" name="Group 34">
              <a:extLst>
                <a:ext uri="{FF2B5EF4-FFF2-40B4-BE49-F238E27FC236}">
                  <a16:creationId xmlns:a16="http://schemas.microsoft.com/office/drawing/2014/main" id="{D5BDF402-24AF-4E5D-995E-148C9CB19914}"/>
                </a:ext>
              </a:extLst>
            </p:cNvPr>
            <p:cNvGrpSpPr>
              <a:grpSpLocks noChangeAspect="1"/>
            </p:cNvGrpSpPr>
            <p:nvPr/>
          </p:nvGrpSpPr>
          <p:grpSpPr bwMode="auto">
            <a:xfrm>
              <a:off x="1152" y="1008"/>
              <a:ext cx="200" cy="384"/>
              <a:chOff x="1152" y="1008"/>
              <a:chExt cx="200" cy="384"/>
            </a:xfrm>
          </p:grpSpPr>
          <p:sp>
            <p:nvSpPr>
              <p:cNvPr id="25625" name="AutoShape 33">
                <a:extLst>
                  <a:ext uri="{FF2B5EF4-FFF2-40B4-BE49-F238E27FC236}">
                    <a16:creationId xmlns:a16="http://schemas.microsoft.com/office/drawing/2014/main" id="{08CC9108-6C85-4362-A61F-3763071C83CB}"/>
                  </a:ext>
                </a:extLst>
              </p:cNvPr>
              <p:cNvSpPr>
                <a:spLocks noChangeAspect="1" noChangeArrowheads="1" noTextEdit="1"/>
              </p:cNvSpPr>
              <p:nvPr/>
            </p:nvSpPr>
            <p:spPr bwMode="auto">
              <a:xfrm>
                <a:off x="1152" y="1008"/>
                <a:ext cx="200"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26" name="Line 35">
                <a:extLst>
                  <a:ext uri="{FF2B5EF4-FFF2-40B4-BE49-F238E27FC236}">
                    <a16:creationId xmlns:a16="http://schemas.microsoft.com/office/drawing/2014/main" id="{C1BCC664-09AA-426D-808C-7619FDCE9AA5}"/>
                  </a:ext>
                </a:extLst>
              </p:cNvPr>
              <p:cNvSpPr>
                <a:spLocks noChangeShapeType="1"/>
              </p:cNvSpPr>
              <p:nvPr/>
            </p:nvSpPr>
            <p:spPr bwMode="auto">
              <a:xfrm>
                <a:off x="1168" y="1208"/>
                <a:ext cx="166"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27" name="Rectangle 36">
                <a:extLst>
                  <a:ext uri="{FF2B5EF4-FFF2-40B4-BE49-F238E27FC236}">
                    <a16:creationId xmlns:a16="http://schemas.microsoft.com/office/drawing/2014/main" id="{3335E5AD-AB31-4A68-9615-18837F1F1389}"/>
                  </a:ext>
                </a:extLst>
              </p:cNvPr>
              <p:cNvSpPr>
                <a:spLocks noChangeArrowheads="1"/>
              </p:cNvSpPr>
              <p:nvPr/>
            </p:nvSpPr>
            <p:spPr bwMode="auto">
              <a:xfrm>
                <a:off x="1174" y="1228"/>
                <a:ext cx="2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rPr>
                  <a:t>40</a:t>
                </a:r>
                <a:endParaRPr lang="en-US" altLang="en-US" sz="2400"/>
              </a:p>
            </p:txBody>
          </p:sp>
          <p:sp>
            <p:nvSpPr>
              <p:cNvPr id="25628" name="Rectangle 37">
                <a:extLst>
                  <a:ext uri="{FF2B5EF4-FFF2-40B4-BE49-F238E27FC236}">
                    <a16:creationId xmlns:a16="http://schemas.microsoft.com/office/drawing/2014/main" id="{7195950C-E8CF-4912-AE30-B4E74DE679FB}"/>
                  </a:ext>
                </a:extLst>
              </p:cNvPr>
              <p:cNvSpPr>
                <a:spLocks noChangeArrowheads="1"/>
              </p:cNvSpPr>
              <p:nvPr/>
            </p:nvSpPr>
            <p:spPr bwMode="auto">
              <a:xfrm>
                <a:off x="1174" y="1006"/>
                <a:ext cx="2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rPr>
                  <a:t>24</a:t>
                </a:r>
                <a:endParaRPr lang="en-US" altLang="en-US" sz="2400"/>
              </a:p>
            </p:txBody>
          </p:sp>
        </p:grpSp>
        <p:grpSp>
          <p:nvGrpSpPr>
            <p:cNvPr id="25619" name="Group 39">
              <a:extLst>
                <a:ext uri="{FF2B5EF4-FFF2-40B4-BE49-F238E27FC236}">
                  <a16:creationId xmlns:a16="http://schemas.microsoft.com/office/drawing/2014/main" id="{118EDBD2-2A0D-439B-8ACF-A4C993EC2EAF}"/>
                </a:ext>
              </a:extLst>
            </p:cNvPr>
            <p:cNvGrpSpPr>
              <a:grpSpLocks noChangeAspect="1"/>
            </p:cNvGrpSpPr>
            <p:nvPr/>
          </p:nvGrpSpPr>
          <p:grpSpPr bwMode="auto">
            <a:xfrm>
              <a:off x="1968" y="1008"/>
              <a:ext cx="200" cy="384"/>
              <a:chOff x="1968" y="1008"/>
              <a:chExt cx="200" cy="384"/>
            </a:xfrm>
          </p:grpSpPr>
          <p:sp>
            <p:nvSpPr>
              <p:cNvPr id="25621" name="AutoShape 38">
                <a:extLst>
                  <a:ext uri="{FF2B5EF4-FFF2-40B4-BE49-F238E27FC236}">
                    <a16:creationId xmlns:a16="http://schemas.microsoft.com/office/drawing/2014/main" id="{27BD7A18-144C-4676-9202-50F251F61B64}"/>
                  </a:ext>
                </a:extLst>
              </p:cNvPr>
              <p:cNvSpPr>
                <a:spLocks noChangeAspect="1" noChangeArrowheads="1" noTextEdit="1"/>
              </p:cNvSpPr>
              <p:nvPr/>
            </p:nvSpPr>
            <p:spPr bwMode="auto">
              <a:xfrm>
                <a:off x="1968" y="1008"/>
                <a:ext cx="200"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22" name="Line 40">
                <a:extLst>
                  <a:ext uri="{FF2B5EF4-FFF2-40B4-BE49-F238E27FC236}">
                    <a16:creationId xmlns:a16="http://schemas.microsoft.com/office/drawing/2014/main" id="{82054F18-7B0D-4C0C-8008-6C7D351F301D}"/>
                  </a:ext>
                </a:extLst>
              </p:cNvPr>
              <p:cNvSpPr>
                <a:spLocks noChangeShapeType="1"/>
              </p:cNvSpPr>
              <p:nvPr/>
            </p:nvSpPr>
            <p:spPr bwMode="auto">
              <a:xfrm>
                <a:off x="1984" y="1208"/>
                <a:ext cx="166"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23" name="Rectangle 41">
                <a:extLst>
                  <a:ext uri="{FF2B5EF4-FFF2-40B4-BE49-F238E27FC236}">
                    <a16:creationId xmlns:a16="http://schemas.microsoft.com/office/drawing/2014/main" id="{1E8359B0-4227-46B5-8876-9B4098F68250}"/>
                  </a:ext>
                </a:extLst>
              </p:cNvPr>
              <p:cNvSpPr>
                <a:spLocks noChangeArrowheads="1"/>
              </p:cNvSpPr>
              <p:nvPr/>
            </p:nvSpPr>
            <p:spPr bwMode="auto">
              <a:xfrm>
                <a:off x="1990" y="1228"/>
                <a:ext cx="2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rPr>
                  <a:t>42</a:t>
                </a:r>
                <a:endParaRPr lang="en-US" altLang="en-US" sz="2400"/>
              </a:p>
            </p:txBody>
          </p:sp>
          <p:sp>
            <p:nvSpPr>
              <p:cNvPr id="25624" name="Rectangle 42">
                <a:extLst>
                  <a:ext uri="{FF2B5EF4-FFF2-40B4-BE49-F238E27FC236}">
                    <a16:creationId xmlns:a16="http://schemas.microsoft.com/office/drawing/2014/main" id="{6E609C69-6F5A-46C9-9A6C-3D213B2B348B}"/>
                  </a:ext>
                </a:extLst>
              </p:cNvPr>
              <p:cNvSpPr>
                <a:spLocks noChangeArrowheads="1"/>
              </p:cNvSpPr>
              <p:nvPr/>
            </p:nvSpPr>
            <p:spPr bwMode="auto">
              <a:xfrm>
                <a:off x="1987" y="1006"/>
                <a:ext cx="2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00"/>
                    </a:solidFill>
                  </a:rPr>
                  <a:t>30</a:t>
                </a:r>
                <a:endParaRPr lang="en-US" altLang="en-US" sz="2400"/>
              </a:p>
            </p:txBody>
          </p:sp>
        </p:grpSp>
        <p:sp>
          <p:nvSpPr>
            <p:cNvPr id="25620" name="Text Box 92">
              <a:extLst>
                <a:ext uri="{FF2B5EF4-FFF2-40B4-BE49-F238E27FC236}">
                  <a16:creationId xmlns:a16="http://schemas.microsoft.com/office/drawing/2014/main" id="{6CCDF6CC-AEAE-48FA-976E-190938864097}"/>
                </a:ext>
              </a:extLst>
            </p:cNvPr>
            <p:cNvSpPr txBox="1">
              <a:spLocks noChangeArrowheads="1"/>
            </p:cNvSpPr>
            <p:nvPr/>
          </p:nvSpPr>
          <p:spPr bwMode="auto">
            <a:xfrm>
              <a:off x="672" y="1056"/>
              <a:ext cx="40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Are</a:t>
              </a: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wipe(left)">
                                      <p:cBhvr>
                                        <p:cTn id="7" dur="500"/>
                                        <p:tgtEl>
                                          <p:spTgt spid="153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500"/>
                                        <p:tgtEl>
                                          <p:spTgt spid="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up)">
                                      <p:cBhvr>
                                        <p:cTn id="42" dur="500"/>
                                        <p:tgtEl>
                                          <p:spTgt spid="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left)">
                                      <p:cBhvr>
                                        <p:cTn id="47" dur="500"/>
                                        <p:tgtEl>
                                          <p:spTgt spid="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left)">
                                      <p:cBhvr>
                                        <p:cTn id="52" dur="500"/>
                                        <p:tgtEl>
                                          <p:spTgt spid="9"/>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5382"/>
                                        </p:tgtEl>
                                        <p:attrNameLst>
                                          <p:attrName>style.visibility</p:attrName>
                                        </p:attrNameLst>
                                      </p:cBhvr>
                                      <p:to>
                                        <p:strVal val="visible"/>
                                      </p:to>
                                    </p:set>
                                    <p:animEffect transition="in" filter="wipe(left)">
                                      <p:cBhvr>
                                        <p:cTn id="57" dur="500"/>
                                        <p:tgtEl>
                                          <p:spTgt spid="15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autoUpdateAnimBg="0"/>
      <p:bldP spid="15382"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a:extLst>
              <a:ext uri="{FF2B5EF4-FFF2-40B4-BE49-F238E27FC236}">
                <a16:creationId xmlns:a16="http://schemas.microsoft.com/office/drawing/2014/main" id="{372A7258-04BC-45B8-B9A9-561B6EC05E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80425" y="-3660775"/>
            <a:ext cx="18288000" cy="1143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1026">
            <a:extLst>
              <a:ext uri="{FF2B5EF4-FFF2-40B4-BE49-F238E27FC236}">
                <a16:creationId xmlns:a16="http://schemas.microsoft.com/office/drawing/2014/main" id="{23A3DB55-DA3D-447F-9CC8-BFB24988548B}"/>
              </a:ext>
            </a:extLst>
          </p:cNvPr>
          <p:cNvSpPr txBox="1">
            <a:spLocks noChangeArrowheads="1"/>
          </p:cNvSpPr>
          <p:nvPr/>
        </p:nvSpPr>
        <p:spPr bwMode="auto">
          <a:xfrm>
            <a:off x="990600" y="381000"/>
            <a:ext cx="731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a:solidFill>
                  <a:srgbClr val="FF0000"/>
                </a:solidFill>
              </a:rPr>
              <a:t>Improper Fractions and Mixed Numbers</a:t>
            </a:r>
            <a:endParaRPr lang="en-US" altLang="en-US" sz="2400">
              <a:solidFill>
                <a:srgbClr val="FF0000"/>
              </a:solidFill>
            </a:endParaRPr>
          </a:p>
        </p:txBody>
      </p:sp>
      <p:sp>
        <p:nvSpPr>
          <p:cNvPr id="28684" name="Text Box 1036">
            <a:extLst>
              <a:ext uri="{FF2B5EF4-FFF2-40B4-BE49-F238E27FC236}">
                <a16:creationId xmlns:a16="http://schemas.microsoft.com/office/drawing/2014/main" id="{38475582-5C5C-4AB4-A940-6174DD973E2C}"/>
              </a:ext>
            </a:extLst>
          </p:cNvPr>
          <p:cNvSpPr txBox="1">
            <a:spLocks noChangeArrowheads="1"/>
          </p:cNvSpPr>
          <p:nvPr/>
        </p:nvSpPr>
        <p:spPr bwMode="auto">
          <a:xfrm>
            <a:off x="1050925" y="5562600"/>
            <a:ext cx="67976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An improper fraction can be converted to a mixed number and vice versa.</a:t>
            </a:r>
          </a:p>
        </p:txBody>
      </p:sp>
      <p:sp>
        <p:nvSpPr>
          <p:cNvPr id="28695" name="Text Box 1047">
            <a:extLst>
              <a:ext uri="{FF2B5EF4-FFF2-40B4-BE49-F238E27FC236}">
                <a16:creationId xmlns:a16="http://schemas.microsoft.com/office/drawing/2014/main" id="{6434A1FA-1659-40FB-A49E-342135FD760E}"/>
              </a:ext>
            </a:extLst>
          </p:cNvPr>
          <p:cNvSpPr txBox="1">
            <a:spLocks noChangeArrowheads="1"/>
          </p:cNvSpPr>
          <p:nvPr/>
        </p:nvSpPr>
        <p:spPr bwMode="auto">
          <a:xfrm>
            <a:off x="1050925" y="1031875"/>
            <a:ext cx="46640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An </a:t>
            </a:r>
            <a:r>
              <a:rPr lang="en-US" altLang="en-US" sz="2400" i="1"/>
              <a:t>improper fraction</a:t>
            </a:r>
            <a:r>
              <a:rPr lang="en-US" altLang="en-US" sz="2400"/>
              <a:t> is a fraction with the </a:t>
            </a:r>
            <a:r>
              <a:rPr lang="en-US" altLang="en-US" sz="2400" i="1"/>
              <a:t>numerator</a:t>
            </a:r>
            <a:r>
              <a:rPr lang="en-US" altLang="en-US" sz="2400"/>
              <a:t> larger than or equal to the </a:t>
            </a:r>
            <a:r>
              <a:rPr lang="en-US" altLang="en-US" sz="2400" i="1"/>
              <a:t>denominator.</a:t>
            </a:r>
          </a:p>
        </p:txBody>
      </p:sp>
      <p:sp>
        <p:nvSpPr>
          <p:cNvPr id="28696" name="Text Box 1048">
            <a:extLst>
              <a:ext uri="{FF2B5EF4-FFF2-40B4-BE49-F238E27FC236}">
                <a16:creationId xmlns:a16="http://schemas.microsoft.com/office/drawing/2014/main" id="{C2578589-2648-4D0C-B158-DA8AD19482E3}"/>
              </a:ext>
            </a:extLst>
          </p:cNvPr>
          <p:cNvSpPr txBox="1">
            <a:spLocks noChangeArrowheads="1"/>
          </p:cNvSpPr>
          <p:nvPr/>
        </p:nvSpPr>
        <p:spPr bwMode="auto">
          <a:xfrm>
            <a:off x="1050925" y="4343400"/>
            <a:ext cx="41306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A </a:t>
            </a:r>
            <a:r>
              <a:rPr lang="en-US" altLang="en-US" sz="2400" i="1"/>
              <a:t>mixed number</a:t>
            </a:r>
            <a:r>
              <a:rPr lang="en-US" altLang="en-US" sz="2400"/>
              <a:t> is a whole number and a fraction together</a:t>
            </a:r>
          </a:p>
        </p:txBody>
      </p:sp>
      <p:sp>
        <p:nvSpPr>
          <p:cNvPr id="28698" name="Text Box 1050">
            <a:extLst>
              <a:ext uri="{FF2B5EF4-FFF2-40B4-BE49-F238E27FC236}">
                <a16:creationId xmlns:a16="http://schemas.microsoft.com/office/drawing/2014/main" id="{5A477F0A-6325-4B32-AA57-18ACF9C1DF4E}"/>
              </a:ext>
            </a:extLst>
          </p:cNvPr>
          <p:cNvSpPr txBox="1">
            <a:spLocks noChangeArrowheads="1"/>
          </p:cNvSpPr>
          <p:nvPr/>
        </p:nvSpPr>
        <p:spPr bwMode="auto">
          <a:xfrm>
            <a:off x="1050925" y="2819400"/>
            <a:ext cx="44354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Any whole number can be transformed into an improper fraction.</a:t>
            </a:r>
          </a:p>
        </p:txBody>
      </p:sp>
      <p:grpSp>
        <p:nvGrpSpPr>
          <p:cNvPr id="2" name="Group 1054">
            <a:extLst>
              <a:ext uri="{FF2B5EF4-FFF2-40B4-BE49-F238E27FC236}">
                <a16:creationId xmlns:a16="http://schemas.microsoft.com/office/drawing/2014/main" id="{84D0147F-8F74-405F-B041-CFA2D148F94C}"/>
              </a:ext>
            </a:extLst>
          </p:cNvPr>
          <p:cNvGrpSpPr>
            <a:grpSpLocks noChangeAspect="1"/>
          </p:cNvGrpSpPr>
          <p:nvPr/>
        </p:nvGrpSpPr>
        <p:grpSpPr bwMode="auto">
          <a:xfrm>
            <a:off x="6019800" y="1066800"/>
            <a:ext cx="420688" cy="1184275"/>
            <a:chOff x="3792" y="672"/>
            <a:chExt cx="265" cy="746"/>
          </a:xfrm>
        </p:grpSpPr>
        <p:sp>
          <p:nvSpPr>
            <p:cNvPr id="26656" name="AutoShape 1053">
              <a:extLst>
                <a:ext uri="{FF2B5EF4-FFF2-40B4-BE49-F238E27FC236}">
                  <a16:creationId xmlns:a16="http://schemas.microsoft.com/office/drawing/2014/main" id="{E7D7FFB6-FBCC-425E-A2BC-8D459FDF9ABA}"/>
                </a:ext>
              </a:extLst>
            </p:cNvPr>
            <p:cNvSpPr>
              <a:spLocks noChangeAspect="1" noChangeArrowheads="1" noTextEdit="1"/>
            </p:cNvSpPr>
            <p:nvPr/>
          </p:nvSpPr>
          <p:spPr bwMode="auto">
            <a:xfrm>
              <a:off x="3792" y="672"/>
              <a:ext cx="265" cy="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657" name="Line 1055">
              <a:extLst>
                <a:ext uri="{FF2B5EF4-FFF2-40B4-BE49-F238E27FC236}">
                  <a16:creationId xmlns:a16="http://schemas.microsoft.com/office/drawing/2014/main" id="{C9577B21-E03A-42D5-936C-92C348AE8B76}"/>
                </a:ext>
              </a:extLst>
            </p:cNvPr>
            <p:cNvSpPr>
              <a:spLocks noChangeShapeType="1"/>
            </p:cNvSpPr>
            <p:nvPr/>
          </p:nvSpPr>
          <p:spPr bwMode="auto">
            <a:xfrm>
              <a:off x="3840" y="1057"/>
              <a:ext cx="16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58" name="Rectangle 1056">
              <a:extLst>
                <a:ext uri="{FF2B5EF4-FFF2-40B4-BE49-F238E27FC236}">
                  <a16:creationId xmlns:a16="http://schemas.microsoft.com/office/drawing/2014/main" id="{277BAB79-F98F-4DD2-89DA-92F4F11C304E}"/>
                </a:ext>
              </a:extLst>
            </p:cNvPr>
            <p:cNvSpPr>
              <a:spLocks noChangeArrowheads="1"/>
            </p:cNvSpPr>
            <p:nvPr/>
          </p:nvSpPr>
          <p:spPr bwMode="auto">
            <a:xfrm>
              <a:off x="3853" y="1098"/>
              <a:ext cx="267"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a:solidFill>
                    <a:srgbClr val="000000"/>
                  </a:solidFill>
                </a:rPr>
                <a:t>3</a:t>
              </a:r>
              <a:endParaRPr lang="en-US" altLang="en-US" sz="2400"/>
            </a:p>
          </p:txBody>
        </p:sp>
        <p:sp>
          <p:nvSpPr>
            <p:cNvPr id="26659" name="Rectangle 1057">
              <a:extLst>
                <a:ext uri="{FF2B5EF4-FFF2-40B4-BE49-F238E27FC236}">
                  <a16:creationId xmlns:a16="http://schemas.microsoft.com/office/drawing/2014/main" id="{258E7811-D6DD-46E4-B0D3-C6837F503AFD}"/>
                </a:ext>
              </a:extLst>
            </p:cNvPr>
            <p:cNvSpPr>
              <a:spLocks noChangeArrowheads="1"/>
            </p:cNvSpPr>
            <p:nvPr/>
          </p:nvSpPr>
          <p:spPr bwMode="auto">
            <a:xfrm>
              <a:off x="3851" y="690"/>
              <a:ext cx="267"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a:solidFill>
                    <a:srgbClr val="000000"/>
                  </a:solidFill>
                </a:rPr>
                <a:t>5</a:t>
              </a:r>
              <a:endParaRPr lang="en-US" altLang="en-US" sz="2400"/>
            </a:p>
          </p:txBody>
        </p:sp>
      </p:grpSp>
      <p:grpSp>
        <p:nvGrpSpPr>
          <p:cNvPr id="3" name="Group 1059">
            <a:extLst>
              <a:ext uri="{FF2B5EF4-FFF2-40B4-BE49-F238E27FC236}">
                <a16:creationId xmlns:a16="http://schemas.microsoft.com/office/drawing/2014/main" id="{A463CFFD-01CA-403D-978E-1B5A3C562B58}"/>
              </a:ext>
            </a:extLst>
          </p:cNvPr>
          <p:cNvGrpSpPr>
            <a:grpSpLocks noChangeAspect="1"/>
          </p:cNvGrpSpPr>
          <p:nvPr/>
        </p:nvGrpSpPr>
        <p:grpSpPr bwMode="auto">
          <a:xfrm>
            <a:off x="5830888" y="2667000"/>
            <a:ext cx="1416050" cy="1184275"/>
            <a:chOff x="3673" y="1680"/>
            <a:chExt cx="892" cy="746"/>
          </a:xfrm>
        </p:grpSpPr>
        <p:sp>
          <p:nvSpPr>
            <p:cNvPr id="26648" name="AutoShape 1058">
              <a:extLst>
                <a:ext uri="{FF2B5EF4-FFF2-40B4-BE49-F238E27FC236}">
                  <a16:creationId xmlns:a16="http://schemas.microsoft.com/office/drawing/2014/main" id="{9208A690-3411-4A3C-8072-781CC47EF643}"/>
                </a:ext>
              </a:extLst>
            </p:cNvPr>
            <p:cNvSpPr>
              <a:spLocks noChangeAspect="1" noChangeArrowheads="1" noTextEdit="1"/>
            </p:cNvSpPr>
            <p:nvPr/>
          </p:nvSpPr>
          <p:spPr bwMode="auto">
            <a:xfrm>
              <a:off x="3673" y="1680"/>
              <a:ext cx="892" cy="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649" name="Line 1060">
              <a:extLst>
                <a:ext uri="{FF2B5EF4-FFF2-40B4-BE49-F238E27FC236}">
                  <a16:creationId xmlns:a16="http://schemas.microsoft.com/office/drawing/2014/main" id="{38EB5812-ADB0-4ECA-B804-7860996A75B7}"/>
                </a:ext>
              </a:extLst>
            </p:cNvPr>
            <p:cNvSpPr>
              <a:spLocks noChangeShapeType="1"/>
            </p:cNvSpPr>
            <p:nvPr/>
          </p:nvSpPr>
          <p:spPr bwMode="auto">
            <a:xfrm>
              <a:off x="4155" y="2065"/>
              <a:ext cx="17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50" name="Rectangle 1061">
              <a:extLst>
                <a:ext uri="{FF2B5EF4-FFF2-40B4-BE49-F238E27FC236}">
                  <a16:creationId xmlns:a16="http://schemas.microsoft.com/office/drawing/2014/main" id="{4AC55CD4-9472-4F00-9B95-B837D91F97C5}"/>
                </a:ext>
              </a:extLst>
            </p:cNvPr>
            <p:cNvSpPr>
              <a:spLocks noChangeArrowheads="1"/>
            </p:cNvSpPr>
            <p:nvPr/>
          </p:nvSpPr>
          <p:spPr bwMode="auto">
            <a:xfrm>
              <a:off x="4429" y="1880"/>
              <a:ext cx="194"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a:solidFill>
                    <a:srgbClr val="000000"/>
                  </a:solidFill>
                </a:rPr>
                <a:t> </a:t>
              </a:r>
              <a:endParaRPr lang="en-US" altLang="en-US" sz="2400"/>
            </a:p>
          </p:txBody>
        </p:sp>
        <p:sp>
          <p:nvSpPr>
            <p:cNvPr id="26651" name="Rectangle 1062">
              <a:extLst>
                <a:ext uri="{FF2B5EF4-FFF2-40B4-BE49-F238E27FC236}">
                  <a16:creationId xmlns:a16="http://schemas.microsoft.com/office/drawing/2014/main" id="{7C96D83D-3A4D-4EDA-83C5-28C74B6FF666}"/>
                </a:ext>
              </a:extLst>
            </p:cNvPr>
            <p:cNvSpPr>
              <a:spLocks noChangeArrowheads="1"/>
            </p:cNvSpPr>
            <p:nvPr/>
          </p:nvSpPr>
          <p:spPr bwMode="auto">
            <a:xfrm>
              <a:off x="4371" y="1880"/>
              <a:ext cx="194"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a:solidFill>
                    <a:srgbClr val="000000"/>
                  </a:solidFill>
                </a:rPr>
                <a:t>,</a:t>
              </a:r>
              <a:endParaRPr lang="en-US" altLang="en-US" sz="2400"/>
            </a:p>
          </p:txBody>
        </p:sp>
        <p:sp>
          <p:nvSpPr>
            <p:cNvPr id="26652" name="Rectangle 1063">
              <a:extLst>
                <a:ext uri="{FF2B5EF4-FFF2-40B4-BE49-F238E27FC236}">
                  <a16:creationId xmlns:a16="http://schemas.microsoft.com/office/drawing/2014/main" id="{4A62BC1E-C9DC-4886-BA79-43EF2A2686E3}"/>
                </a:ext>
              </a:extLst>
            </p:cNvPr>
            <p:cNvSpPr>
              <a:spLocks noChangeArrowheads="1"/>
            </p:cNvSpPr>
            <p:nvPr/>
          </p:nvSpPr>
          <p:spPr bwMode="auto">
            <a:xfrm>
              <a:off x="4170" y="2110"/>
              <a:ext cx="267"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a:solidFill>
                    <a:srgbClr val="000000"/>
                  </a:solidFill>
                </a:rPr>
                <a:t>1</a:t>
              </a:r>
              <a:endParaRPr lang="en-US" altLang="en-US" sz="2400"/>
            </a:p>
          </p:txBody>
        </p:sp>
        <p:sp>
          <p:nvSpPr>
            <p:cNvPr id="26653" name="Rectangle 1064">
              <a:extLst>
                <a:ext uri="{FF2B5EF4-FFF2-40B4-BE49-F238E27FC236}">
                  <a16:creationId xmlns:a16="http://schemas.microsoft.com/office/drawing/2014/main" id="{9BCAD2BB-F280-4739-BCD2-244206B2BEF5}"/>
                </a:ext>
              </a:extLst>
            </p:cNvPr>
            <p:cNvSpPr>
              <a:spLocks noChangeArrowheads="1"/>
            </p:cNvSpPr>
            <p:nvPr/>
          </p:nvSpPr>
          <p:spPr bwMode="auto">
            <a:xfrm>
              <a:off x="4175" y="1694"/>
              <a:ext cx="267"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a:solidFill>
                    <a:srgbClr val="000000"/>
                  </a:solidFill>
                </a:rPr>
                <a:t>4</a:t>
              </a:r>
              <a:endParaRPr lang="en-US" altLang="en-US" sz="2400"/>
            </a:p>
          </p:txBody>
        </p:sp>
        <p:sp>
          <p:nvSpPr>
            <p:cNvPr id="26654" name="Rectangle 1065">
              <a:extLst>
                <a:ext uri="{FF2B5EF4-FFF2-40B4-BE49-F238E27FC236}">
                  <a16:creationId xmlns:a16="http://schemas.microsoft.com/office/drawing/2014/main" id="{6E7DA6DE-6BA5-41A0-BDBC-86FF66045B85}"/>
                </a:ext>
              </a:extLst>
            </p:cNvPr>
            <p:cNvSpPr>
              <a:spLocks noChangeArrowheads="1"/>
            </p:cNvSpPr>
            <p:nvPr/>
          </p:nvSpPr>
          <p:spPr bwMode="auto">
            <a:xfrm>
              <a:off x="3717" y="1880"/>
              <a:ext cx="267"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a:solidFill>
                    <a:srgbClr val="000000"/>
                  </a:solidFill>
                </a:rPr>
                <a:t>4</a:t>
              </a:r>
              <a:endParaRPr lang="en-US" altLang="en-US" sz="2400"/>
            </a:p>
          </p:txBody>
        </p:sp>
        <p:sp>
          <p:nvSpPr>
            <p:cNvPr id="26655" name="Rectangle 1066">
              <a:extLst>
                <a:ext uri="{FF2B5EF4-FFF2-40B4-BE49-F238E27FC236}">
                  <a16:creationId xmlns:a16="http://schemas.microsoft.com/office/drawing/2014/main" id="{8CC309B1-5981-406A-8428-2594635FFE41}"/>
                </a:ext>
              </a:extLst>
            </p:cNvPr>
            <p:cNvSpPr>
              <a:spLocks noChangeArrowheads="1"/>
            </p:cNvSpPr>
            <p:nvPr/>
          </p:nvSpPr>
          <p:spPr bwMode="auto">
            <a:xfrm>
              <a:off x="3925" y="1847"/>
              <a:ext cx="341" cy="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a:solidFill>
                    <a:srgbClr val="000000"/>
                  </a:solidFill>
                  <a:latin typeface="Symbol" panose="05050102010706020507" pitchFamily="18" charset="2"/>
                </a:rPr>
                <a:t>=</a:t>
              </a:r>
              <a:endParaRPr lang="en-US" altLang="en-US" sz="2400"/>
            </a:p>
          </p:txBody>
        </p:sp>
      </p:grpSp>
      <p:grpSp>
        <p:nvGrpSpPr>
          <p:cNvPr id="4" name="Group 1068">
            <a:extLst>
              <a:ext uri="{FF2B5EF4-FFF2-40B4-BE49-F238E27FC236}">
                <a16:creationId xmlns:a16="http://schemas.microsoft.com/office/drawing/2014/main" id="{7280043B-C1AC-46F9-BF5A-E7E52DFB2867}"/>
              </a:ext>
            </a:extLst>
          </p:cNvPr>
          <p:cNvGrpSpPr>
            <a:grpSpLocks noChangeAspect="1"/>
          </p:cNvGrpSpPr>
          <p:nvPr/>
        </p:nvGrpSpPr>
        <p:grpSpPr bwMode="auto">
          <a:xfrm>
            <a:off x="7296150" y="2667000"/>
            <a:ext cx="1187450" cy="1184275"/>
            <a:chOff x="4596" y="1680"/>
            <a:chExt cx="748" cy="746"/>
          </a:xfrm>
        </p:grpSpPr>
        <p:sp>
          <p:nvSpPr>
            <p:cNvPr id="26641" name="AutoShape 1067">
              <a:extLst>
                <a:ext uri="{FF2B5EF4-FFF2-40B4-BE49-F238E27FC236}">
                  <a16:creationId xmlns:a16="http://schemas.microsoft.com/office/drawing/2014/main" id="{D21F1D84-6212-4212-AE82-55F386923DCF}"/>
                </a:ext>
              </a:extLst>
            </p:cNvPr>
            <p:cNvSpPr>
              <a:spLocks noChangeAspect="1" noChangeArrowheads="1" noTextEdit="1"/>
            </p:cNvSpPr>
            <p:nvPr/>
          </p:nvSpPr>
          <p:spPr bwMode="auto">
            <a:xfrm>
              <a:off x="4596" y="1680"/>
              <a:ext cx="748" cy="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642" name="Line 1069">
              <a:extLst>
                <a:ext uri="{FF2B5EF4-FFF2-40B4-BE49-F238E27FC236}">
                  <a16:creationId xmlns:a16="http://schemas.microsoft.com/office/drawing/2014/main" id="{0E20E2FD-04F2-475D-B292-CD39B7EED872}"/>
                </a:ext>
              </a:extLst>
            </p:cNvPr>
            <p:cNvSpPr>
              <a:spLocks noChangeShapeType="1"/>
            </p:cNvSpPr>
            <p:nvPr/>
          </p:nvSpPr>
          <p:spPr bwMode="auto">
            <a:xfrm>
              <a:off x="5115" y="2065"/>
              <a:ext cx="166" cy="0"/>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43" name="Rectangle 1070">
              <a:extLst>
                <a:ext uri="{FF2B5EF4-FFF2-40B4-BE49-F238E27FC236}">
                  <a16:creationId xmlns:a16="http://schemas.microsoft.com/office/drawing/2014/main" id="{74FEDD21-2AAD-4515-89DF-A58D4EFC2C5D}"/>
                </a:ext>
              </a:extLst>
            </p:cNvPr>
            <p:cNvSpPr>
              <a:spLocks noChangeArrowheads="1"/>
            </p:cNvSpPr>
            <p:nvPr/>
          </p:nvSpPr>
          <p:spPr bwMode="auto">
            <a:xfrm>
              <a:off x="5125" y="2106"/>
              <a:ext cx="268"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a:solidFill>
                    <a:srgbClr val="000000"/>
                  </a:solidFill>
                </a:rPr>
                <a:t>9</a:t>
              </a:r>
              <a:endParaRPr lang="en-US" altLang="en-US" sz="2400"/>
            </a:p>
          </p:txBody>
        </p:sp>
        <p:sp>
          <p:nvSpPr>
            <p:cNvPr id="26644" name="Rectangle 1071">
              <a:extLst>
                <a:ext uri="{FF2B5EF4-FFF2-40B4-BE49-F238E27FC236}">
                  <a16:creationId xmlns:a16="http://schemas.microsoft.com/office/drawing/2014/main" id="{F797AD08-9648-4688-8662-63FD1122F610}"/>
                </a:ext>
              </a:extLst>
            </p:cNvPr>
            <p:cNvSpPr>
              <a:spLocks noChangeArrowheads="1"/>
            </p:cNvSpPr>
            <p:nvPr/>
          </p:nvSpPr>
          <p:spPr bwMode="auto">
            <a:xfrm>
              <a:off x="5125" y="1698"/>
              <a:ext cx="268"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a:solidFill>
                    <a:srgbClr val="000000"/>
                  </a:solidFill>
                </a:rPr>
                <a:t>9</a:t>
              </a:r>
              <a:endParaRPr lang="en-US" altLang="en-US" sz="2400"/>
            </a:p>
          </p:txBody>
        </p:sp>
        <p:sp>
          <p:nvSpPr>
            <p:cNvPr id="26645" name="Rectangle 1072">
              <a:extLst>
                <a:ext uri="{FF2B5EF4-FFF2-40B4-BE49-F238E27FC236}">
                  <a16:creationId xmlns:a16="http://schemas.microsoft.com/office/drawing/2014/main" id="{2CF84E96-97C1-4D69-AD17-B00EA56BCDE1}"/>
                </a:ext>
              </a:extLst>
            </p:cNvPr>
            <p:cNvSpPr>
              <a:spLocks noChangeArrowheads="1"/>
            </p:cNvSpPr>
            <p:nvPr/>
          </p:nvSpPr>
          <p:spPr bwMode="auto">
            <a:xfrm>
              <a:off x="4680" y="1880"/>
              <a:ext cx="268"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a:solidFill>
                    <a:srgbClr val="000000"/>
                  </a:solidFill>
                </a:rPr>
                <a:t>1</a:t>
              </a:r>
              <a:endParaRPr lang="en-US" altLang="en-US" sz="2400"/>
            </a:p>
          </p:txBody>
        </p:sp>
        <p:sp>
          <p:nvSpPr>
            <p:cNvPr id="26646" name="Rectangle 1073">
              <a:extLst>
                <a:ext uri="{FF2B5EF4-FFF2-40B4-BE49-F238E27FC236}">
                  <a16:creationId xmlns:a16="http://schemas.microsoft.com/office/drawing/2014/main" id="{03669A83-5C5B-4EBE-A834-18062D84C3A0}"/>
                </a:ext>
              </a:extLst>
            </p:cNvPr>
            <p:cNvSpPr>
              <a:spLocks noChangeArrowheads="1"/>
            </p:cNvSpPr>
            <p:nvPr/>
          </p:nvSpPr>
          <p:spPr bwMode="auto">
            <a:xfrm>
              <a:off x="4644" y="1880"/>
              <a:ext cx="194"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a:solidFill>
                    <a:srgbClr val="000000"/>
                  </a:solidFill>
                </a:rPr>
                <a:t> </a:t>
              </a:r>
              <a:endParaRPr lang="en-US" altLang="en-US" sz="2400"/>
            </a:p>
          </p:txBody>
        </p:sp>
        <p:sp>
          <p:nvSpPr>
            <p:cNvPr id="26647" name="Rectangle 1074">
              <a:extLst>
                <a:ext uri="{FF2B5EF4-FFF2-40B4-BE49-F238E27FC236}">
                  <a16:creationId xmlns:a16="http://schemas.microsoft.com/office/drawing/2014/main" id="{083F6634-BCCE-4786-B361-3A0C25FE85EF}"/>
                </a:ext>
              </a:extLst>
            </p:cNvPr>
            <p:cNvSpPr>
              <a:spLocks noChangeArrowheads="1"/>
            </p:cNvSpPr>
            <p:nvPr/>
          </p:nvSpPr>
          <p:spPr bwMode="auto">
            <a:xfrm>
              <a:off x="4875" y="1847"/>
              <a:ext cx="341" cy="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a:solidFill>
                    <a:srgbClr val="000000"/>
                  </a:solidFill>
                  <a:latin typeface="Symbol" panose="05050102010706020507" pitchFamily="18" charset="2"/>
                </a:rPr>
                <a:t>=</a:t>
              </a:r>
              <a:endParaRPr lang="en-US" altLang="en-US" sz="2400"/>
            </a:p>
          </p:txBody>
        </p:sp>
      </p:grpSp>
      <p:grpSp>
        <p:nvGrpSpPr>
          <p:cNvPr id="5" name="Group 1076">
            <a:extLst>
              <a:ext uri="{FF2B5EF4-FFF2-40B4-BE49-F238E27FC236}">
                <a16:creationId xmlns:a16="http://schemas.microsoft.com/office/drawing/2014/main" id="{8EC3CE51-D4EB-48A8-8BE0-887F7BD0026F}"/>
              </a:ext>
            </a:extLst>
          </p:cNvPr>
          <p:cNvGrpSpPr>
            <a:grpSpLocks noChangeAspect="1"/>
          </p:cNvGrpSpPr>
          <p:nvPr/>
        </p:nvGrpSpPr>
        <p:grpSpPr bwMode="auto">
          <a:xfrm>
            <a:off x="5867400" y="4114800"/>
            <a:ext cx="722313" cy="1184275"/>
            <a:chOff x="3696" y="2592"/>
            <a:chExt cx="455" cy="746"/>
          </a:xfrm>
        </p:grpSpPr>
        <p:sp>
          <p:nvSpPr>
            <p:cNvPr id="26636" name="AutoShape 1075">
              <a:extLst>
                <a:ext uri="{FF2B5EF4-FFF2-40B4-BE49-F238E27FC236}">
                  <a16:creationId xmlns:a16="http://schemas.microsoft.com/office/drawing/2014/main" id="{5A966D59-7A9D-4D1E-A19A-99DD424451FB}"/>
                </a:ext>
              </a:extLst>
            </p:cNvPr>
            <p:cNvSpPr>
              <a:spLocks noChangeAspect="1" noChangeArrowheads="1" noTextEdit="1"/>
            </p:cNvSpPr>
            <p:nvPr/>
          </p:nvSpPr>
          <p:spPr bwMode="auto">
            <a:xfrm>
              <a:off x="3696" y="2592"/>
              <a:ext cx="455" cy="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637" name="Line 1077">
              <a:extLst>
                <a:ext uri="{FF2B5EF4-FFF2-40B4-BE49-F238E27FC236}">
                  <a16:creationId xmlns:a16="http://schemas.microsoft.com/office/drawing/2014/main" id="{B8B59D0C-90B9-441C-AACE-AF4EEA66EAFA}"/>
                </a:ext>
              </a:extLst>
            </p:cNvPr>
            <p:cNvSpPr>
              <a:spLocks noChangeShapeType="1"/>
            </p:cNvSpPr>
            <p:nvPr/>
          </p:nvSpPr>
          <p:spPr bwMode="auto">
            <a:xfrm>
              <a:off x="3924" y="2977"/>
              <a:ext cx="173"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38" name="Rectangle 1078">
              <a:extLst>
                <a:ext uri="{FF2B5EF4-FFF2-40B4-BE49-F238E27FC236}">
                  <a16:creationId xmlns:a16="http://schemas.microsoft.com/office/drawing/2014/main" id="{9A997DFA-6F04-4748-B5D0-FD379369C42E}"/>
                </a:ext>
              </a:extLst>
            </p:cNvPr>
            <p:cNvSpPr>
              <a:spLocks noChangeArrowheads="1"/>
            </p:cNvSpPr>
            <p:nvPr/>
          </p:nvSpPr>
          <p:spPr bwMode="auto">
            <a:xfrm>
              <a:off x="3938" y="3018"/>
              <a:ext cx="266"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a:solidFill>
                    <a:srgbClr val="000000"/>
                  </a:solidFill>
                </a:rPr>
                <a:t>7</a:t>
              </a:r>
              <a:endParaRPr lang="en-US" altLang="en-US" sz="2400"/>
            </a:p>
          </p:txBody>
        </p:sp>
        <p:sp>
          <p:nvSpPr>
            <p:cNvPr id="26639" name="Rectangle 1079">
              <a:extLst>
                <a:ext uri="{FF2B5EF4-FFF2-40B4-BE49-F238E27FC236}">
                  <a16:creationId xmlns:a16="http://schemas.microsoft.com/office/drawing/2014/main" id="{1AF3A962-2B5D-4836-8760-5C34D184F969}"/>
                </a:ext>
              </a:extLst>
            </p:cNvPr>
            <p:cNvSpPr>
              <a:spLocks noChangeArrowheads="1"/>
            </p:cNvSpPr>
            <p:nvPr/>
          </p:nvSpPr>
          <p:spPr bwMode="auto">
            <a:xfrm>
              <a:off x="3943" y="2610"/>
              <a:ext cx="266"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a:solidFill>
                    <a:srgbClr val="000000"/>
                  </a:solidFill>
                </a:rPr>
                <a:t>3</a:t>
              </a:r>
              <a:endParaRPr lang="en-US" altLang="en-US" sz="2400"/>
            </a:p>
          </p:txBody>
        </p:sp>
        <p:sp>
          <p:nvSpPr>
            <p:cNvPr id="26640" name="Rectangle 1080">
              <a:extLst>
                <a:ext uri="{FF2B5EF4-FFF2-40B4-BE49-F238E27FC236}">
                  <a16:creationId xmlns:a16="http://schemas.microsoft.com/office/drawing/2014/main" id="{79414B9A-EC63-4AAF-937F-7812D663147F}"/>
                </a:ext>
              </a:extLst>
            </p:cNvPr>
            <p:cNvSpPr>
              <a:spLocks noChangeArrowheads="1"/>
            </p:cNvSpPr>
            <p:nvPr/>
          </p:nvSpPr>
          <p:spPr bwMode="auto">
            <a:xfrm>
              <a:off x="3739" y="2792"/>
              <a:ext cx="266"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a:solidFill>
                    <a:srgbClr val="000000"/>
                  </a:solidFill>
                </a:rPr>
                <a:t>2</a:t>
              </a:r>
              <a:endParaRPr lang="en-US" altLang="en-US" sz="2400"/>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8695"/>
                                        </p:tgtEl>
                                        <p:attrNameLst>
                                          <p:attrName>style.visibility</p:attrName>
                                        </p:attrNameLst>
                                      </p:cBhvr>
                                      <p:to>
                                        <p:strVal val="visible"/>
                                      </p:to>
                                    </p:set>
                                    <p:animEffect transition="in" filter="wipe(up)">
                                      <p:cBhvr>
                                        <p:cTn id="7" dur="500"/>
                                        <p:tgtEl>
                                          <p:spTgt spid="286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698"/>
                                        </p:tgtEl>
                                        <p:attrNameLst>
                                          <p:attrName>style.visibility</p:attrName>
                                        </p:attrNameLst>
                                      </p:cBhvr>
                                      <p:to>
                                        <p:strVal val="visible"/>
                                      </p:to>
                                    </p:set>
                                    <p:animEffect transition="in" filter="wipe(left)">
                                      <p:cBhvr>
                                        <p:cTn id="17" dur="500"/>
                                        <p:tgtEl>
                                          <p:spTgt spid="2869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8696"/>
                                        </p:tgtEl>
                                        <p:attrNameLst>
                                          <p:attrName>style.visibility</p:attrName>
                                        </p:attrNameLst>
                                      </p:cBhvr>
                                      <p:to>
                                        <p:strVal val="visible"/>
                                      </p:to>
                                    </p:set>
                                    <p:animEffect transition="in" filter="wipe(left)">
                                      <p:cBhvr>
                                        <p:cTn id="32" dur="500"/>
                                        <p:tgtEl>
                                          <p:spTgt spid="2869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left)">
                                      <p:cBhvr>
                                        <p:cTn id="37" dur="500"/>
                                        <p:tgtEl>
                                          <p:spTgt spid="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8684"/>
                                        </p:tgtEl>
                                        <p:attrNameLst>
                                          <p:attrName>style.visibility</p:attrName>
                                        </p:attrNameLst>
                                      </p:cBhvr>
                                      <p:to>
                                        <p:strVal val="visible"/>
                                      </p:to>
                                    </p:set>
                                    <p:animEffect transition="in" filter="wipe(left)">
                                      <p:cBhvr>
                                        <p:cTn id="42" dur="500"/>
                                        <p:tgtEl>
                                          <p:spTgt spid="28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4" grpId="0" autoUpdateAnimBg="0"/>
      <p:bldP spid="28695" grpId="0" autoUpdateAnimBg="0"/>
      <p:bldP spid="28696" grpId="0" autoUpdateAnimBg="0"/>
      <p:bldP spid="28698"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a:extLst>
              <a:ext uri="{FF2B5EF4-FFF2-40B4-BE49-F238E27FC236}">
                <a16:creationId xmlns:a16="http://schemas.microsoft.com/office/drawing/2014/main" id="{8131DB35-BEEE-4C08-9497-3E978F9F7AA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99163" y="-3808413"/>
            <a:ext cx="18288001" cy="1143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2">
            <a:extLst>
              <a:ext uri="{FF2B5EF4-FFF2-40B4-BE49-F238E27FC236}">
                <a16:creationId xmlns:a16="http://schemas.microsoft.com/office/drawing/2014/main" id="{CB257A64-331D-4DD2-A633-C794E180B29C}"/>
              </a:ext>
            </a:extLst>
          </p:cNvPr>
          <p:cNvSpPr txBox="1">
            <a:spLocks noChangeArrowheads="1"/>
          </p:cNvSpPr>
          <p:nvPr/>
        </p:nvSpPr>
        <p:spPr bwMode="auto">
          <a:xfrm>
            <a:off x="990600" y="381000"/>
            <a:ext cx="731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a:solidFill>
                  <a:srgbClr val="FF0000"/>
                </a:solidFill>
              </a:rPr>
              <a:t>Improper Fractions and Mixed Numbers</a:t>
            </a:r>
            <a:endParaRPr lang="en-US" altLang="en-US" sz="2400">
              <a:solidFill>
                <a:srgbClr val="FF0000"/>
              </a:solidFill>
            </a:endParaRPr>
          </a:p>
        </p:txBody>
      </p:sp>
      <p:sp>
        <p:nvSpPr>
          <p:cNvPr id="29702" name="Text Box 6">
            <a:extLst>
              <a:ext uri="{FF2B5EF4-FFF2-40B4-BE49-F238E27FC236}">
                <a16:creationId xmlns:a16="http://schemas.microsoft.com/office/drawing/2014/main" id="{81900D03-2731-4F76-8C1E-65B883C3A8AC}"/>
              </a:ext>
            </a:extLst>
          </p:cNvPr>
          <p:cNvSpPr txBox="1">
            <a:spLocks noChangeArrowheads="1"/>
          </p:cNvSpPr>
          <p:nvPr/>
        </p:nvSpPr>
        <p:spPr bwMode="auto">
          <a:xfrm>
            <a:off x="990600" y="1066800"/>
            <a:ext cx="4572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Converting improper fractions into mixed numbers:</a:t>
            </a:r>
          </a:p>
          <a:p>
            <a:pPr eaLnBrk="1" hangingPunct="1">
              <a:spcBef>
                <a:spcPct val="0"/>
              </a:spcBef>
              <a:buFontTx/>
              <a:buChar char="-"/>
            </a:pPr>
            <a:r>
              <a:rPr lang="en-US" altLang="en-US" sz="2000" i="1"/>
              <a:t> divide the numerator by the denominator </a:t>
            </a:r>
          </a:p>
          <a:p>
            <a:pPr eaLnBrk="1" hangingPunct="1">
              <a:spcBef>
                <a:spcPct val="0"/>
              </a:spcBef>
              <a:buFontTx/>
              <a:buChar char="-"/>
            </a:pPr>
            <a:r>
              <a:rPr lang="en-US" altLang="en-US" sz="2000" i="1"/>
              <a:t> the quotient is the leading number,</a:t>
            </a:r>
          </a:p>
          <a:p>
            <a:pPr eaLnBrk="1" hangingPunct="1">
              <a:spcBef>
                <a:spcPct val="0"/>
              </a:spcBef>
              <a:buFontTx/>
              <a:buChar char="-"/>
            </a:pPr>
            <a:r>
              <a:rPr lang="en-US" altLang="en-US" sz="2000" i="1"/>
              <a:t> the remainder as the new numerator.</a:t>
            </a:r>
            <a:endParaRPr lang="en-US" altLang="en-US" sz="2400" i="1"/>
          </a:p>
        </p:txBody>
      </p:sp>
      <p:sp>
        <p:nvSpPr>
          <p:cNvPr id="29705" name="Text Box 9">
            <a:extLst>
              <a:ext uri="{FF2B5EF4-FFF2-40B4-BE49-F238E27FC236}">
                <a16:creationId xmlns:a16="http://schemas.microsoft.com/office/drawing/2014/main" id="{5553BA05-2F97-4A6C-9094-A6C6D7C26250}"/>
              </a:ext>
            </a:extLst>
          </p:cNvPr>
          <p:cNvSpPr txBox="1">
            <a:spLocks noChangeArrowheads="1"/>
          </p:cNvSpPr>
          <p:nvPr/>
        </p:nvSpPr>
        <p:spPr bwMode="auto">
          <a:xfrm>
            <a:off x="990600" y="5029200"/>
            <a:ext cx="37496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Converting mixed numbers into improper fractions.</a:t>
            </a:r>
          </a:p>
        </p:txBody>
      </p:sp>
      <p:sp>
        <p:nvSpPr>
          <p:cNvPr id="29707" name="Text Box 11">
            <a:extLst>
              <a:ext uri="{FF2B5EF4-FFF2-40B4-BE49-F238E27FC236}">
                <a16:creationId xmlns:a16="http://schemas.microsoft.com/office/drawing/2014/main" id="{B22B66D7-9D51-43F4-A91A-3FFF5BDC2C71}"/>
              </a:ext>
            </a:extLst>
          </p:cNvPr>
          <p:cNvSpPr txBox="1">
            <a:spLocks noChangeArrowheads="1"/>
          </p:cNvSpPr>
          <p:nvPr/>
        </p:nvSpPr>
        <p:spPr bwMode="auto">
          <a:xfrm>
            <a:off x="990600" y="3429000"/>
            <a:ext cx="2154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More examples:</a:t>
            </a:r>
          </a:p>
        </p:txBody>
      </p:sp>
      <p:grpSp>
        <p:nvGrpSpPr>
          <p:cNvPr id="2" name="Group 14">
            <a:extLst>
              <a:ext uri="{FF2B5EF4-FFF2-40B4-BE49-F238E27FC236}">
                <a16:creationId xmlns:a16="http://schemas.microsoft.com/office/drawing/2014/main" id="{94E30462-F379-4A9E-BDA0-B6ABC971B42F}"/>
              </a:ext>
            </a:extLst>
          </p:cNvPr>
          <p:cNvGrpSpPr>
            <a:grpSpLocks noChangeAspect="1"/>
          </p:cNvGrpSpPr>
          <p:nvPr/>
        </p:nvGrpSpPr>
        <p:grpSpPr bwMode="auto">
          <a:xfrm>
            <a:off x="6248400" y="1295400"/>
            <a:ext cx="1376363" cy="1184275"/>
            <a:chOff x="3936" y="816"/>
            <a:chExt cx="867" cy="746"/>
          </a:xfrm>
        </p:grpSpPr>
        <p:sp>
          <p:nvSpPr>
            <p:cNvPr id="27697" name="AutoShape 13">
              <a:extLst>
                <a:ext uri="{FF2B5EF4-FFF2-40B4-BE49-F238E27FC236}">
                  <a16:creationId xmlns:a16="http://schemas.microsoft.com/office/drawing/2014/main" id="{6FAF9A0C-15CC-4B96-9ABC-9C8D61E7BD73}"/>
                </a:ext>
              </a:extLst>
            </p:cNvPr>
            <p:cNvSpPr>
              <a:spLocks noChangeAspect="1" noChangeArrowheads="1" noTextEdit="1"/>
            </p:cNvSpPr>
            <p:nvPr/>
          </p:nvSpPr>
          <p:spPr bwMode="auto">
            <a:xfrm>
              <a:off x="3936" y="816"/>
              <a:ext cx="867" cy="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698" name="Line 15">
              <a:extLst>
                <a:ext uri="{FF2B5EF4-FFF2-40B4-BE49-F238E27FC236}">
                  <a16:creationId xmlns:a16="http://schemas.microsoft.com/office/drawing/2014/main" id="{5B90D57A-9BF8-4B6D-9C3A-D55E1243671F}"/>
                </a:ext>
              </a:extLst>
            </p:cNvPr>
            <p:cNvSpPr>
              <a:spLocks noChangeShapeType="1"/>
            </p:cNvSpPr>
            <p:nvPr/>
          </p:nvSpPr>
          <p:spPr bwMode="auto">
            <a:xfrm>
              <a:off x="3984" y="1201"/>
              <a:ext cx="161"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99" name="Line 16">
              <a:extLst>
                <a:ext uri="{FF2B5EF4-FFF2-40B4-BE49-F238E27FC236}">
                  <a16:creationId xmlns:a16="http://schemas.microsoft.com/office/drawing/2014/main" id="{ED4789BA-D613-46B9-A3FA-51C0FB263341}"/>
                </a:ext>
              </a:extLst>
            </p:cNvPr>
            <p:cNvSpPr>
              <a:spLocks noChangeShapeType="1"/>
            </p:cNvSpPr>
            <p:nvPr/>
          </p:nvSpPr>
          <p:spPr bwMode="auto">
            <a:xfrm>
              <a:off x="4579" y="1201"/>
              <a:ext cx="174"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700" name="Rectangle 17">
              <a:extLst>
                <a:ext uri="{FF2B5EF4-FFF2-40B4-BE49-F238E27FC236}">
                  <a16:creationId xmlns:a16="http://schemas.microsoft.com/office/drawing/2014/main" id="{3F05F645-59BF-41C8-A646-AFDC3C578A4A}"/>
                </a:ext>
              </a:extLst>
            </p:cNvPr>
            <p:cNvSpPr>
              <a:spLocks noChangeArrowheads="1"/>
            </p:cNvSpPr>
            <p:nvPr/>
          </p:nvSpPr>
          <p:spPr bwMode="auto">
            <a:xfrm>
              <a:off x="4598" y="1242"/>
              <a:ext cx="267"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a:solidFill>
                    <a:srgbClr val="000000"/>
                  </a:solidFill>
                </a:rPr>
                <a:t>3</a:t>
              </a:r>
              <a:endParaRPr lang="en-US" altLang="en-US" sz="2400"/>
            </a:p>
          </p:txBody>
        </p:sp>
        <p:sp>
          <p:nvSpPr>
            <p:cNvPr id="27701" name="Rectangle 18">
              <a:extLst>
                <a:ext uri="{FF2B5EF4-FFF2-40B4-BE49-F238E27FC236}">
                  <a16:creationId xmlns:a16="http://schemas.microsoft.com/office/drawing/2014/main" id="{38C53F80-9AD0-49DF-88C3-59BB28813316}"/>
                </a:ext>
              </a:extLst>
            </p:cNvPr>
            <p:cNvSpPr>
              <a:spLocks noChangeArrowheads="1"/>
            </p:cNvSpPr>
            <p:nvPr/>
          </p:nvSpPr>
          <p:spPr bwMode="auto">
            <a:xfrm>
              <a:off x="4598" y="834"/>
              <a:ext cx="267"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a:solidFill>
                    <a:srgbClr val="000000"/>
                  </a:solidFill>
                </a:rPr>
                <a:t>2</a:t>
              </a:r>
              <a:endParaRPr lang="en-US" altLang="en-US" sz="2400"/>
            </a:p>
          </p:txBody>
        </p:sp>
        <p:sp>
          <p:nvSpPr>
            <p:cNvPr id="27702" name="Rectangle 19">
              <a:extLst>
                <a:ext uri="{FF2B5EF4-FFF2-40B4-BE49-F238E27FC236}">
                  <a16:creationId xmlns:a16="http://schemas.microsoft.com/office/drawing/2014/main" id="{4585AED5-773B-43CB-9818-A4D656368B75}"/>
                </a:ext>
              </a:extLst>
            </p:cNvPr>
            <p:cNvSpPr>
              <a:spLocks noChangeArrowheads="1"/>
            </p:cNvSpPr>
            <p:nvPr/>
          </p:nvSpPr>
          <p:spPr bwMode="auto">
            <a:xfrm>
              <a:off x="4416" y="1016"/>
              <a:ext cx="267"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a:solidFill>
                    <a:srgbClr val="000000"/>
                  </a:solidFill>
                </a:rPr>
                <a:t>1</a:t>
              </a:r>
              <a:endParaRPr lang="en-US" altLang="en-US" sz="2400"/>
            </a:p>
          </p:txBody>
        </p:sp>
        <p:sp>
          <p:nvSpPr>
            <p:cNvPr id="27703" name="Rectangle 20">
              <a:extLst>
                <a:ext uri="{FF2B5EF4-FFF2-40B4-BE49-F238E27FC236}">
                  <a16:creationId xmlns:a16="http://schemas.microsoft.com/office/drawing/2014/main" id="{BCD7497E-68CA-420B-ADFF-D29F0CAA0DDB}"/>
                </a:ext>
              </a:extLst>
            </p:cNvPr>
            <p:cNvSpPr>
              <a:spLocks noChangeArrowheads="1"/>
            </p:cNvSpPr>
            <p:nvPr/>
          </p:nvSpPr>
          <p:spPr bwMode="auto">
            <a:xfrm>
              <a:off x="3997" y="1242"/>
              <a:ext cx="267"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a:solidFill>
                    <a:srgbClr val="000000"/>
                  </a:solidFill>
                </a:rPr>
                <a:t>3</a:t>
              </a:r>
              <a:endParaRPr lang="en-US" altLang="en-US" sz="2400"/>
            </a:p>
          </p:txBody>
        </p:sp>
        <p:sp>
          <p:nvSpPr>
            <p:cNvPr id="27704" name="Rectangle 21">
              <a:extLst>
                <a:ext uri="{FF2B5EF4-FFF2-40B4-BE49-F238E27FC236}">
                  <a16:creationId xmlns:a16="http://schemas.microsoft.com/office/drawing/2014/main" id="{7600D181-BEF5-4C3D-A30D-25E6D2F06E02}"/>
                </a:ext>
              </a:extLst>
            </p:cNvPr>
            <p:cNvSpPr>
              <a:spLocks noChangeArrowheads="1"/>
            </p:cNvSpPr>
            <p:nvPr/>
          </p:nvSpPr>
          <p:spPr bwMode="auto">
            <a:xfrm>
              <a:off x="3995" y="834"/>
              <a:ext cx="267"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a:solidFill>
                    <a:srgbClr val="000000"/>
                  </a:solidFill>
                </a:rPr>
                <a:t>5</a:t>
              </a:r>
              <a:endParaRPr lang="en-US" altLang="en-US" sz="2400"/>
            </a:p>
          </p:txBody>
        </p:sp>
        <p:sp>
          <p:nvSpPr>
            <p:cNvPr id="27705" name="Rectangle 22">
              <a:extLst>
                <a:ext uri="{FF2B5EF4-FFF2-40B4-BE49-F238E27FC236}">
                  <a16:creationId xmlns:a16="http://schemas.microsoft.com/office/drawing/2014/main" id="{43E25692-77BF-4116-A4D3-87C1FDEB8326}"/>
                </a:ext>
              </a:extLst>
            </p:cNvPr>
            <p:cNvSpPr>
              <a:spLocks noChangeArrowheads="1"/>
            </p:cNvSpPr>
            <p:nvPr/>
          </p:nvSpPr>
          <p:spPr bwMode="auto">
            <a:xfrm>
              <a:off x="4222" y="983"/>
              <a:ext cx="340" cy="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a:solidFill>
                    <a:srgbClr val="000000"/>
                  </a:solidFill>
                  <a:latin typeface="Symbol" panose="05050102010706020507" pitchFamily="18" charset="2"/>
                </a:rPr>
                <a:t>=</a:t>
              </a:r>
              <a:endParaRPr lang="en-US" altLang="en-US" sz="2400"/>
            </a:p>
          </p:txBody>
        </p:sp>
      </p:grpSp>
      <p:grpSp>
        <p:nvGrpSpPr>
          <p:cNvPr id="3" name="Group 24">
            <a:extLst>
              <a:ext uri="{FF2B5EF4-FFF2-40B4-BE49-F238E27FC236}">
                <a16:creationId xmlns:a16="http://schemas.microsoft.com/office/drawing/2014/main" id="{1A7108CF-F791-402A-B54C-7532AA5E0B6B}"/>
              </a:ext>
            </a:extLst>
          </p:cNvPr>
          <p:cNvGrpSpPr>
            <a:grpSpLocks noChangeAspect="1"/>
          </p:cNvGrpSpPr>
          <p:nvPr/>
        </p:nvGrpSpPr>
        <p:grpSpPr bwMode="auto">
          <a:xfrm>
            <a:off x="4879975" y="3124200"/>
            <a:ext cx="1684338" cy="1184275"/>
            <a:chOff x="3074" y="1968"/>
            <a:chExt cx="1061" cy="746"/>
          </a:xfrm>
        </p:grpSpPr>
        <p:sp>
          <p:nvSpPr>
            <p:cNvPr id="27686" name="AutoShape 23">
              <a:extLst>
                <a:ext uri="{FF2B5EF4-FFF2-40B4-BE49-F238E27FC236}">
                  <a16:creationId xmlns:a16="http://schemas.microsoft.com/office/drawing/2014/main" id="{2364B439-F025-4CE4-8A6F-FA13C87B6780}"/>
                </a:ext>
              </a:extLst>
            </p:cNvPr>
            <p:cNvSpPr>
              <a:spLocks noChangeAspect="1" noChangeArrowheads="1" noTextEdit="1"/>
            </p:cNvSpPr>
            <p:nvPr/>
          </p:nvSpPr>
          <p:spPr bwMode="auto">
            <a:xfrm>
              <a:off x="3074" y="1968"/>
              <a:ext cx="1061" cy="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687" name="Line 25">
              <a:extLst>
                <a:ext uri="{FF2B5EF4-FFF2-40B4-BE49-F238E27FC236}">
                  <a16:creationId xmlns:a16="http://schemas.microsoft.com/office/drawing/2014/main" id="{6F6CCF19-189F-41FE-A7B2-4A97CD06E036}"/>
                </a:ext>
              </a:extLst>
            </p:cNvPr>
            <p:cNvSpPr>
              <a:spLocks noChangeShapeType="1"/>
            </p:cNvSpPr>
            <p:nvPr/>
          </p:nvSpPr>
          <p:spPr bwMode="auto">
            <a:xfrm>
              <a:off x="3122" y="2353"/>
              <a:ext cx="175"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88" name="Line 26">
              <a:extLst>
                <a:ext uri="{FF2B5EF4-FFF2-40B4-BE49-F238E27FC236}">
                  <a16:creationId xmlns:a16="http://schemas.microsoft.com/office/drawing/2014/main" id="{E0D69E6C-36BA-4315-8B66-572B8AC730C0}"/>
                </a:ext>
              </a:extLst>
            </p:cNvPr>
            <p:cNvSpPr>
              <a:spLocks noChangeShapeType="1"/>
            </p:cNvSpPr>
            <p:nvPr/>
          </p:nvSpPr>
          <p:spPr bwMode="auto">
            <a:xfrm>
              <a:off x="3731" y="2353"/>
              <a:ext cx="175"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89" name="Rectangle 27">
              <a:extLst>
                <a:ext uri="{FF2B5EF4-FFF2-40B4-BE49-F238E27FC236}">
                  <a16:creationId xmlns:a16="http://schemas.microsoft.com/office/drawing/2014/main" id="{FC81A36D-A209-4B3B-A5BC-0D7BAD14D9F4}"/>
                </a:ext>
              </a:extLst>
            </p:cNvPr>
            <p:cNvSpPr>
              <a:spLocks noChangeArrowheads="1"/>
            </p:cNvSpPr>
            <p:nvPr/>
          </p:nvSpPr>
          <p:spPr bwMode="auto">
            <a:xfrm>
              <a:off x="4005" y="2168"/>
              <a:ext cx="194"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a:solidFill>
                    <a:srgbClr val="000000"/>
                  </a:solidFill>
                </a:rPr>
                <a:t> </a:t>
              </a:r>
              <a:endParaRPr lang="en-US" altLang="en-US" sz="2400"/>
            </a:p>
          </p:txBody>
        </p:sp>
        <p:sp>
          <p:nvSpPr>
            <p:cNvPr id="27690" name="Rectangle 28">
              <a:extLst>
                <a:ext uri="{FF2B5EF4-FFF2-40B4-BE49-F238E27FC236}">
                  <a16:creationId xmlns:a16="http://schemas.microsoft.com/office/drawing/2014/main" id="{E0C41EB1-B8D1-4FB1-B37C-7192B342FF13}"/>
                </a:ext>
              </a:extLst>
            </p:cNvPr>
            <p:cNvSpPr>
              <a:spLocks noChangeArrowheads="1"/>
            </p:cNvSpPr>
            <p:nvPr/>
          </p:nvSpPr>
          <p:spPr bwMode="auto">
            <a:xfrm>
              <a:off x="3947" y="2168"/>
              <a:ext cx="194"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a:solidFill>
                    <a:srgbClr val="000000"/>
                  </a:solidFill>
                </a:rPr>
                <a:t>,</a:t>
              </a:r>
              <a:endParaRPr lang="en-US" altLang="en-US" sz="2400"/>
            </a:p>
          </p:txBody>
        </p:sp>
        <p:sp>
          <p:nvSpPr>
            <p:cNvPr id="27691" name="Rectangle 29">
              <a:extLst>
                <a:ext uri="{FF2B5EF4-FFF2-40B4-BE49-F238E27FC236}">
                  <a16:creationId xmlns:a16="http://schemas.microsoft.com/office/drawing/2014/main" id="{5EE6AA04-D1B2-4FAB-AF40-120969F6865D}"/>
                </a:ext>
              </a:extLst>
            </p:cNvPr>
            <p:cNvSpPr>
              <a:spLocks noChangeArrowheads="1"/>
            </p:cNvSpPr>
            <p:nvPr/>
          </p:nvSpPr>
          <p:spPr bwMode="auto">
            <a:xfrm>
              <a:off x="3751" y="2398"/>
              <a:ext cx="268"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a:solidFill>
                    <a:srgbClr val="000000"/>
                  </a:solidFill>
                </a:rPr>
                <a:t>4</a:t>
              </a:r>
              <a:endParaRPr lang="en-US" altLang="en-US" sz="2400"/>
            </a:p>
          </p:txBody>
        </p:sp>
        <p:sp>
          <p:nvSpPr>
            <p:cNvPr id="27692" name="Rectangle 30">
              <a:extLst>
                <a:ext uri="{FF2B5EF4-FFF2-40B4-BE49-F238E27FC236}">
                  <a16:creationId xmlns:a16="http://schemas.microsoft.com/office/drawing/2014/main" id="{D2BA6BFF-BA30-480A-AACC-6A3FD250FFD3}"/>
                </a:ext>
              </a:extLst>
            </p:cNvPr>
            <p:cNvSpPr>
              <a:spLocks noChangeArrowheads="1"/>
            </p:cNvSpPr>
            <p:nvPr/>
          </p:nvSpPr>
          <p:spPr bwMode="auto">
            <a:xfrm>
              <a:off x="3751" y="1982"/>
              <a:ext cx="268"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a:solidFill>
                    <a:srgbClr val="000000"/>
                  </a:solidFill>
                </a:rPr>
                <a:t>3</a:t>
              </a:r>
              <a:endParaRPr lang="en-US" altLang="en-US" sz="2400"/>
            </a:p>
          </p:txBody>
        </p:sp>
        <p:sp>
          <p:nvSpPr>
            <p:cNvPr id="27693" name="Rectangle 31">
              <a:extLst>
                <a:ext uri="{FF2B5EF4-FFF2-40B4-BE49-F238E27FC236}">
                  <a16:creationId xmlns:a16="http://schemas.microsoft.com/office/drawing/2014/main" id="{B82AB9BF-73C5-47E6-B92D-A70C8D109CD3}"/>
                </a:ext>
              </a:extLst>
            </p:cNvPr>
            <p:cNvSpPr>
              <a:spLocks noChangeArrowheads="1"/>
            </p:cNvSpPr>
            <p:nvPr/>
          </p:nvSpPr>
          <p:spPr bwMode="auto">
            <a:xfrm>
              <a:off x="3568" y="2168"/>
              <a:ext cx="268"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a:solidFill>
                    <a:srgbClr val="000000"/>
                  </a:solidFill>
                </a:rPr>
                <a:t>1</a:t>
              </a:r>
              <a:endParaRPr lang="en-US" altLang="en-US" sz="2400"/>
            </a:p>
          </p:txBody>
        </p:sp>
        <p:sp>
          <p:nvSpPr>
            <p:cNvPr id="27694" name="Rectangle 32">
              <a:extLst>
                <a:ext uri="{FF2B5EF4-FFF2-40B4-BE49-F238E27FC236}">
                  <a16:creationId xmlns:a16="http://schemas.microsoft.com/office/drawing/2014/main" id="{190B1D68-397C-4A8E-9833-0DC7BF8395F1}"/>
                </a:ext>
              </a:extLst>
            </p:cNvPr>
            <p:cNvSpPr>
              <a:spLocks noChangeArrowheads="1"/>
            </p:cNvSpPr>
            <p:nvPr/>
          </p:nvSpPr>
          <p:spPr bwMode="auto">
            <a:xfrm>
              <a:off x="3142" y="2398"/>
              <a:ext cx="268"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a:solidFill>
                    <a:srgbClr val="000000"/>
                  </a:solidFill>
                </a:rPr>
                <a:t>4</a:t>
              </a:r>
              <a:endParaRPr lang="en-US" altLang="en-US" sz="2400"/>
            </a:p>
          </p:txBody>
        </p:sp>
        <p:sp>
          <p:nvSpPr>
            <p:cNvPr id="27695" name="Rectangle 33">
              <a:extLst>
                <a:ext uri="{FF2B5EF4-FFF2-40B4-BE49-F238E27FC236}">
                  <a16:creationId xmlns:a16="http://schemas.microsoft.com/office/drawing/2014/main" id="{86FF1C95-751A-4FB3-818E-C621FE998027}"/>
                </a:ext>
              </a:extLst>
            </p:cNvPr>
            <p:cNvSpPr>
              <a:spLocks noChangeArrowheads="1"/>
            </p:cNvSpPr>
            <p:nvPr/>
          </p:nvSpPr>
          <p:spPr bwMode="auto">
            <a:xfrm>
              <a:off x="3137" y="1982"/>
              <a:ext cx="268"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a:solidFill>
                    <a:srgbClr val="000000"/>
                  </a:solidFill>
                </a:rPr>
                <a:t>7</a:t>
              </a:r>
              <a:endParaRPr lang="en-US" altLang="en-US" sz="2400"/>
            </a:p>
          </p:txBody>
        </p:sp>
        <p:sp>
          <p:nvSpPr>
            <p:cNvPr id="27696" name="Rectangle 34">
              <a:extLst>
                <a:ext uri="{FF2B5EF4-FFF2-40B4-BE49-F238E27FC236}">
                  <a16:creationId xmlns:a16="http://schemas.microsoft.com/office/drawing/2014/main" id="{C9E69697-0BDB-4C86-B1CD-A2463647B2DF}"/>
                </a:ext>
              </a:extLst>
            </p:cNvPr>
            <p:cNvSpPr>
              <a:spLocks noChangeArrowheads="1"/>
            </p:cNvSpPr>
            <p:nvPr/>
          </p:nvSpPr>
          <p:spPr bwMode="auto">
            <a:xfrm>
              <a:off x="3374" y="2135"/>
              <a:ext cx="341" cy="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a:solidFill>
                    <a:srgbClr val="000000"/>
                  </a:solidFill>
                  <a:latin typeface="Symbol" panose="05050102010706020507" pitchFamily="18" charset="2"/>
                </a:rPr>
                <a:t>=</a:t>
              </a:r>
              <a:endParaRPr lang="en-US" altLang="en-US" sz="2400"/>
            </a:p>
          </p:txBody>
        </p:sp>
      </p:grpSp>
      <p:grpSp>
        <p:nvGrpSpPr>
          <p:cNvPr id="4" name="Group 36">
            <a:extLst>
              <a:ext uri="{FF2B5EF4-FFF2-40B4-BE49-F238E27FC236}">
                <a16:creationId xmlns:a16="http://schemas.microsoft.com/office/drawing/2014/main" id="{1D8B2EFD-36C9-447D-8770-64996A287D75}"/>
              </a:ext>
            </a:extLst>
          </p:cNvPr>
          <p:cNvGrpSpPr>
            <a:grpSpLocks noChangeAspect="1"/>
          </p:cNvGrpSpPr>
          <p:nvPr/>
        </p:nvGrpSpPr>
        <p:grpSpPr bwMode="auto">
          <a:xfrm>
            <a:off x="6629400" y="3124200"/>
            <a:ext cx="1836738" cy="1184275"/>
            <a:chOff x="4176" y="1968"/>
            <a:chExt cx="1157" cy="746"/>
          </a:xfrm>
        </p:grpSpPr>
        <p:sp>
          <p:nvSpPr>
            <p:cNvPr id="27676" name="AutoShape 35">
              <a:extLst>
                <a:ext uri="{FF2B5EF4-FFF2-40B4-BE49-F238E27FC236}">
                  <a16:creationId xmlns:a16="http://schemas.microsoft.com/office/drawing/2014/main" id="{D8F8A7D7-526B-4485-A2DA-866F32C62F71}"/>
                </a:ext>
              </a:extLst>
            </p:cNvPr>
            <p:cNvSpPr>
              <a:spLocks noChangeAspect="1" noChangeArrowheads="1" noTextEdit="1"/>
            </p:cNvSpPr>
            <p:nvPr/>
          </p:nvSpPr>
          <p:spPr bwMode="auto">
            <a:xfrm>
              <a:off x="4176" y="1968"/>
              <a:ext cx="1157" cy="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677" name="Line 37">
              <a:extLst>
                <a:ext uri="{FF2B5EF4-FFF2-40B4-BE49-F238E27FC236}">
                  <a16:creationId xmlns:a16="http://schemas.microsoft.com/office/drawing/2014/main" id="{329E18F5-36AA-4DD7-B282-4B1DB3DFA226}"/>
                </a:ext>
              </a:extLst>
            </p:cNvPr>
            <p:cNvSpPr>
              <a:spLocks noChangeShapeType="1"/>
            </p:cNvSpPr>
            <p:nvPr/>
          </p:nvSpPr>
          <p:spPr bwMode="auto">
            <a:xfrm>
              <a:off x="4369" y="2353"/>
              <a:ext cx="265"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78" name="Line 38">
              <a:extLst>
                <a:ext uri="{FF2B5EF4-FFF2-40B4-BE49-F238E27FC236}">
                  <a16:creationId xmlns:a16="http://schemas.microsoft.com/office/drawing/2014/main" id="{822BA2AD-625A-451A-94B4-049FF767B1CA}"/>
                </a:ext>
              </a:extLst>
            </p:cNvPr>
            <p:cNvSpPr>
              <a:spLocks noChangeShapeType="1"/>
            </p:cNvSpPr>
            <p:nvPr/>
          </p:nvSpPr>
          <p:spPr bwMode="auto">
            <a:xfrm>
              <a:off x="5122" y="2353"/>
              <a:ext cx="16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79" name="Rectangle 39">
              <a:extLst>
                <a:ext uri="{FF2B5EF4-FFF2-40B4-BE49-F238E27FC236}">
                  <a16:creationId xmlns:a16="http://schemas.microsoft.com/office/drawing/2014/main" id="{871BBD0C-D4EC-4138-8634-372AEA40510F}"/>
                </a:ext>
              </a:extLst>
            </p:cNvPr>
            <p:cNvSpPr>
              <a:spLocks noChangeArrowheads="1"/>
            </p:cNvSpPr>
            <p:nvPr/>
          </p:nvSpPr>
          <p:spPr bwMode="auto">
            <a:xfrm>
              <a:off x="5133" y="2398"/>
              <a:ext cx="267"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a:solidFill>
                    <a:srgbClr val="000000"/>
                  </a:solidFill>
                </a:rPr>
                <a:t>5</a:t>
              </a:r>
              <a:endParaRPr lang="en-US" altLang="en-US" sz="2400"/>
            </a:p>
          </p:txBody>
        </p:sp>
        <p:sp>
          <p:nvSpPr>
            <p:cNvPr id="27680" name="Rectangle 40">
              <a:extLst>
                <a:ext uri="{FF2B5EF4-FFF2-40B4-BE49-F238E27FC236}">
                  <a16:creationId xmlns:a16="http://schemas.microsoft.com/office/drawing/2014/main" id="{E1821B96-48B4-4488-8A88-0AB16CDBA4F0}"/>
                </a:ext>
              </a:extLst>
            </p:cNvPr>
            <p:cNvSpPr>
              <a:spLocks noChangeArrowheads="1"/>
            </p:cNvSpPr>
            <p:nvPr/>
          </p:nvSpPr>
          <p:spPr bwMode="auto">
            <a:xfrm>
              <a:off x="5130" y="1982"/>
              <a:ext cx="267"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a:solidFill>
                    <a:srgbClr val="000000"/>
                  </a:solidFill>
                </a:rPr>
                <a:t>1</a:t>
              </a:r>
              <a:endParaRPr lang="en-US" altLang="en-US" sz="2400"/>
            </a:p>
          </p:txBody>
        </p:sp>
        <p:sp>
          <p:nvSpPr>
            <p:cNvPr id="27681" name="Rectangle 41">
              <a:extLst>
                <a:ext uri="{FF2B5EF4-FFF2-40B4-BE49-F238E27FC236}">
                  <a16:creationId xmlns:a16="http://schemas.microsoft.com/office/drawing/2014/main" id="{16550F5F-CB77-4579-9811-CEACAA048A38}"/>
                </a:ext>
              </a:extLst>
            </p:cNvPr>
            <p:cNvSpPr>
              <a:spLocks noChangeArrowheads="1"/>
            </p:cNvSpPr>
            <p:nvPr/>
          </p:nvSpPr>
          <p:spPr bwMode="auto">
            <a:xfrm>
              <a:off x="4937" y="2168"/>
              <a:ext cx="267"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a:solidFill>
                    <a:srgbClr val="000000"/>
                  </a:solidFill>
                </a:rPr>
                <a:t>2</a:t>
              </a:r>
              <a:endParaRPr lang="en-US" altLang="en-US" sz="2400"/>
            </a:p>
          </p:txBody>
        </p:sp>
        <p:sp>
          <p:nvSpPr>
            <p:cNvPr id="27682" name="Rectangle 42">
              <a:extLst>
                <a:ext uri="{FF2B5EF4-FFF2-40B4-BE49-F238E27FC236}">
                  <a16:creationId xmlns:a16="http://schemas.microsoft.com/office/drawing/2014/main" id="{3EF636CA-9F1E-4D50-B457-8AAC255DFFC6}"/>
                </a:ext>
              </a:extLst>
            </p:cNvPr>
            <p:cNvSpPr>
              <a:spLocks noChangeArrowheads="1"/>
            </p:cNvSpPr>
            <p:nvPr/>
          </p:nvSpPr>
          <p:spPr bwMode="auto">
            <a:xfrm>
              <a:off x="4431" y="2398"/>
              <a:ext cx="267"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a:solidFill>
                    <a:srgbClr val="000000"/>
                  </a:solidFill>
                </a:rPr>
                <a:t>5</a:t>
              </a:r>
              <a:endParaRPr lang="en-US" altLang="en-US" sz="2400"/>
            </a:p>
          </p:txBody>
        </p:sp>
        <p:sp>
          <p:nvSpPr>
            <p:cNvPr id="27683" name="Rectangle 43">
              <a:extLst>
                <a:ext uri="{FF2B5EF4-FFF2-40B4-BE49-F238E27FC236}">
                  <a16:creationId xmlns:a16="http://schemas.microsoft.com/office/drawing/2014/main" id="{75693044-817B-4E8F-B788-7E1E26A073AC}"/>
                </a:ext>
              </a:extLst>
            </p:cNvPr>
            <p:cNvSpPr>
              <a:spLocks noChangeArrowheads="1"/>
            </p:cNvSpPr>
            <p:nvPr/>
          </p:nvSpPr>
          <p:spPr bwMode="auto">
            <a:xfrm>
              <a:off x="4357" y="1982"/>
              <a:ext cx="416"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a:solidFill>
                    <a:srgbClr val="000000"/>
                  </a:solidFill>
                </a:rPr>
                <a:t>11</a:t>
              </a:r>
              <a:endParaRPr lang="en-US" altLang="en-US" sz="2400"/>
            </a:p>
          </p:txBody>
        </p:sp>
        <p:sp>
          <p:nvSpPr>
            <p:cNvPr id="27684" name="Rectangle 44">
              <a:extLst>
                <a:ext uri="{FF2B5EF4-FFF2-40B4-BE49-F238E27FC236}">
                  <a16:creationId xmlns:a16="http://schemas.microsoft.com/office/drawing/2014/main" id="{376C75E6-C3E3-43E8-BADC-9E84E854994C}"/>
                </a:ext>
              </a:extLst>
            </p:cNvPr>
            <p:cNvSpPr>
              <a:spLocks noChangeArrowheads="1"/>
            </p:cNvSpPr>
            <p:nvPr/>
          </p:nvSpPr>
          <p:spPr bwMode="auto">
            <a:xfrm>
              <a:off x="4224" y="2168"/>
              <a:ext cx="268"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a:solidFill>
                    <a:srgbClr val="000000"/>
                  </a:solidFill>
                </a:rPr>
                <a:t>  </a:t>
              </a:r>
              <a:endParaRPr lang="en-US" altLang="en-US" sz="2400"/>
            </a:p>
          </p:txBody>
        </p:sp>
        <p:sp>
          <p:nvSpPr>
            <p:cNvPr id="27685" name="Rectangle 45">
              <a:extLst>
                <a:ext uri="{FF2B5EF4-FFF2-40B4-BE49-F238E27FC236}">
                  <a16:creationId xmlns:a16="http://schemas.microsoft.com/office/drawing/2014/main" id="{3CC1CFCB-CBD7-464C-938B-E90306B2F47F}"/>
                </a:ext>
              </a:extLst>
            </p:cNvPr>
            <p:cNvSpPr>
              <a:spLocks noChangeArrowheads="1"/>
            </p:cNvSpPr>
            <p:nvPr/>
          </p:nvSpPr>
          <p:spPr bwMode="auto">
            <a:xfrm>
              <a:off x="4711" y="2135"/>
              <a:ext cx="340" cy="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a:solidFill>
                    <a:srgbClr val="000000"/>
                  </a:solidFill>
                  <a:latin typeface="Symbol" panose="05050102010706020507" pitchFamily="18" charset="2"/>
                </a:rPr>
                <a:t>=</a:t>
              </a:r>
              <a:endParaRPr lang="en-US" altLang="en-US" sz="2400"/>
            </a:p>
          </p:txBody>
        </p:sp>
      </p:grpSp>
      <p:grpSp>
        <p:nvGrpSpPr>
          <p:cNvPr id="5" name="Group 47">
            <a:extLst>
              <a:ext uri="{FF2B5EF4-FFF2-40B4-BE49-F238E27FC236}">
                <a16:creationId xmlns:a16="http://schemas.microsoft.com/office/drawing/2014/main" id="{05A0A7A5-C6C4-4A9A-BB4D-794DE856BCEF}"/>
              </a:ext>
            </a:extLst>
          </p:cNvPr>
          <p:cNvGrpSpPr>
            <a:grpSpLocks noChangeAspect="1"/>
          </p:cNvGrpSpPr>
          <p:nvPr/>
        </p:nvGrpSpPr>
        <p:grpSpPr bwMode="auto">
          <a:xfrm>
            <a:off x="4800600" y="4953000"/>
            <a:ext cx="3635375" cy="1184275"/>
            <a:chOff x="3024" y="3120"/>
            <a:chExt cx="2290" cy="746"/>
          </a:xfrm>
        </p:grpSpPr>
        <p:sp>
          <p:nvSpPr>
            <p:cNvPr id="27659" name="AutoShape 46">
              <a:extLst>
                <a:ext uri="{FF2B5EF4-FFF2-40B4-BE49-F238E27FC236}">
                  <a16:creationId xmlns:a16="http://schemas.microsoft.com/office/drawing/2014/main" id="{018B973B-008B-4388-A1DC-5BD15F669A22}"/>
                </a:ext>
              </a:extLst>
            </p:cNvPr>
            <p:cNvSpPr>
              <a:spLocks noChangeAspect="1" noChangeArrowheads="1" noTextEdit="1"/>
            </p:cNvSpPr>
            <p:nvPr/>
          </p:nvSpPr>
          <p:spPr bwMode="auto">
            <a:xfrm>
              <a:off x="3024" y="3120"/>
              <a:ext cx="2290" cy="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660" name="Line 48">
              <a:extLst>
                <a:ext uri="{FF2B5EF4-FFF2-40B4-BE49-F238E27FC236}">
                  <a16:creationId xmlns:a16="http://schemas.microsoft.com/office/drawing/2014/main" id="{01B6430C-14FE-4B21-8101-9AB48364EADA}"/>
                </a:ext>
              </a:extLst>
            </p:cNvPr>
            <p:cNvSpPr>
              <a:spLocks noChangeShapeType="1"/>
            </p:cNvSpPr>
            <p:nvPr/>
          </p:nvSpPr>
          <p:spPr bwMode="auto">
            <a:xfrm>
              <a:off x="3253" y="3505"/>
              <a:ext cx="175"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61" name="Line 49">
              <a:extLst>
                <a:ext uri="{FF2B5EF4-FFF2-40B4-BE49-F238E27FC236}">
                  <a16:creationId xmlns:a16="http://schemas.microsoft.com/office/drawing/2014/main" id="{D79E8BF1-0A59-4A28-8604-960AEB07E0C9}"/>
                </a:ext>
              </a:extLst>
            </p:cNvPr>
            <p:cNvSpPr>
              <a:spLocks noChangeShapeType="1"/>
            </p:cNvSpPr>
            <p:nvPr/>
          </p:nvSpPr>
          <p:spPr bwMode="auto">
            <a:xfrm>
              <a:off x="3735" y="3505"/>
              <a:ext cx="93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62" name="Line 50">
              <a:extLst>
                <a:ext uri="{FF2B5EF4-FFF2-40B4-BE49-F238E27FC236}">
                  <a16:creationId xmlns:a16="http://schemas.microsoft.com/office/drawing/2014/main" id="{50C6C4DD-4A11-48A9-874E-F3B7AA8D5841}"/>
                </a:ext>
              </a:extLst>
            </p:cNvPr>
            <p:cNvSpPr>
              <a:spLocks noChangeShapeType="1"/>
            </p:cNvSpPr>
            <p:nvPr/>
          </p:nvSpPr>
          <p:spPr bwMode="auto">
            <a:xfrm>
              <a:off x="4972" y="3505"/>
              <a:ext cx="292"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63" name="Rectangle 51">
              <a:extLst>
                <a:ext uri="{FF2B5EF4-FFF2-40B4-BE49-F238E27FC236}">
                  <a16:creationId xmlns:a16="http://schemas.microsoft.com/office/drawing/2014/main" id="{EDEA07F5-15C1-4670-B367-6EE49D818A04}"/>
                </a:ext>
              </a:extLst>
            </p:cNvPr>
            <p:cNvSpPr>
              <a:spLocks noChangeArrowheads="1"/>
            </p:cNvSpPr>
            <p:nvPr/>
          </p:nvSpPr>
          <p:spPr bwMode="auto">
            <a:xfrm>
              <a:off x="5046" y="3546"/>
              <a:ext cx="267"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a:solidFill>
                    <a:srgbClr val="000000"/>
                  </a:solidFill>
                </a:rPr>
                <a:t>7</a:t>
              </a:r>
              <a:endParaRPr lang="en-US" altLang="en-US" sz="2400"/>
            </a:p>
          </p:txBody>
        </p:sp>
        <p:sp>
          <p:nvSpPr>
            <p:cNvPr id="27664" name="Rectangle 52">
              <a:extLst>
                <a:ext uri="{FF2B5EF4-FFF2-40B4-BE49-F238E27FC236}">
                  <a16:creationId xmlns:a16="http://schemas.microsoft.com/office/drawing/2014/main" id="{A6F840AC-9134-4774-94BE-063C0E09520D}"/>
                </a:ext>
              </a:extLst>
            </p:cNvPr>
            <p:cNvSpPr>
              <a:spLocks noChangeArrowheads="1"/>
            </p:cNvSpPr>
            <p:nvPr/>
          </p:nvSpPr>
          <p:spPr bwMode="auto">
            <a:xfrm>
              <a:off x="4960" y="3138"/>
              <a:ext cx="416"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a:solidFill>
                    <a:srgbClr val="000000"/>
                  </a:solidFill>
                </a:rPr>
                <a:t>17</a:t>
              </a:r>
              <a:endParaRPr lang="en-US" altLang="en-US" sz="2400"/>
            </a:p>
          </p:txBody>
        </p:sp>
        <p:sp>
          <p:nvSpPr>
            <p:cNvPr id="27665" name="Rectangle 53">
              <a:extLst>
                <a:ext uri="{FF2B5EF4-FFF2-40B4-BE49-F238E27FC236}">
                  <a16:creationId xmlns:a16="http://schemas.microsoft.com/office/drawing/2014/main" id="{F90DA1DE-FDA7-408B-B45B-5A1BA47D6A23}"/>
                </a:ext>
              </a:extLst>
            </p:cNvPr>
            <p:cNvSpPr>
              <a:spLocks noChangeArrowheads="1"/>
            </p:cNvSpPr>
            <p:nvPr/>
          </p:nvSpPr>
          <p:spPr bwMode="auto">
            <a:xfrm>
              <a:off x="4128" y="3546"/>
              <a:ext cx="267"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a:solidFill>
                    <a:srgbClr val="000000"/>
                  </a:solidFill>
                </a:rPr>
                <a:t>7</a:t>
              </a:r>
              <a:endParaRPr lang="en-US" altLang="en-US" sz="2400"/>
            </a:p>
          </p:txBody>
        </p:sp>
        <p:sp>
          <p:nvSpPr>
            <p:cNvPr id="27666" name="Rectangle 54">
              <a:extLst>
                <a:ext uri="{FF2B5EF4-FFF2-40B4-BE49-F238E27FC236}">
                  <a16:creationId xmlns:a16="http://schemas.microsoft.com/office/drawing/2014/main" id="{9AEF4A15-F5D0-42D3-B343-1A2C8BBB395A}"/>
                </a:ext>
              </a:extLst>
            </p:cNvPr>
            <p:cNvSpPr>
              <a:spLocks noChangeArrowheads="1"/>
            </p:cNvSpPr>
            <p:nvPr/>
          </p:nvSpPr>
          <p:spPr bwMode="auto">
            <a:xfrm>
              <a:off x="4519" y="3138"/>
              <a:ext cx="267"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a:solidFill>
                    <a:srgbClr val="000000"/>
                  </a:solidFill>
                </a:rPr>
                <a:t>3</a:t>
              </a:r>
              <a:endParaRPr lang="en-US" altLang="en-US" sz="2400"/>
            </a:p>
          </p:txBody>
        </p:sp>
        <p:sp>
          <p:nvSpPr>
            <p:cNvPr id="27667" name="Rectangle 55">
              <a:extLst>
                <a:ext uri="{FF2B5EF4-FFF2-40B4-BE49-F238E27FC236}">
                  <a16:creationId xmlns:a16="http://schemas.microsoft.com/office/drawing/2014/main" id="{09D2C68D-A498-4F3E-84FB-0270D7BFC705}"/>
                </a:ext>
              </a:extLst>
            </p:cNvPr>
            <p:cNvSpPr>
              <a:spLocks noChangeArrowheads="1"/>
            </p:cNvSpPr>
            <p:nvPr/>
          </p:nvSpPr>
          <p:spPr bwMode="auto">
            <a:xfrm>
              <a:off x="4121" y="3138"/>
              <a:ext cx="267"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a:solidFill>
                    <a:srgbClr val="000000"/>
                  </a:solidFill>
                </a:rPr>
                <a:t>7</a:t>
              </a:r>
              <a:endParaRPr lang="en-US" altLang="en-US" sz="2400"/>
            </a:p>
          </p:txBody>
        </p:sp>
        <p:sp>
          <p:nvSpPr>
            <p:cNvPr id="27668" name="Rectangle 56">
              <a:extLst>
                <a:ext uri="{FF2B5EF4-FFF2-40B4-BE49-F238E27FC236}">
                  <a16:creationId xmlns:a16="http://schemas.microsoft.com/office/drawing/2014/main" id="{FFD1D8C4-33FB-4B26-BF01-62EF3CC1B183}"/>
                </a:ext>
              </a:extLst>
            </p:cNvPr>
            <p:cNvSpPr>
              <a:spLocks noChangeArrowheads="1"/>
            </p:cNvSpPr>
            <p:nvPr/>
          </p:nvSpPr>
          <p:spPr bwMode="auto">
            <a:xfrm>
              <a:off x="3755" y="3138"/>
              <a:ext cx="267"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a:solidFill>
                    <a:srgbClr val="000000"/>
                  </a:solidFill>
                </a:rPr>
                <a:t>2</a:t>
              </a:r>
              <a:endParaRPr lang="en-US" altLang="en-US" sz="2400"/>
            </a:p>
          </p:txBody>
        </p:sp>
        <p:sp>
          <p:nvSpPr>
            <p:cNvPr id="27669" name="Rectangle 57">
              <a:extLst>
                <a:ext uri="{FF2B5EF4-FFF2-40B4-BE49-F238E27FC236}">
                  <a16:creationId xmlns:a16="http://schemas.microsoft.com/office/drawing/2014/main" id="{A6EBCF16-6992-4C23-BD56-FF2A2B4DA95E}"/>
                </a:ext>
              </a:extLst>
            </p:cNvPr>
            <p:cNvSpPr>
              <a:spLocks noChangeArrowheads="1"/>
            </p:cNvSpPr>
            <p:nvPr/>
          </p:nvSpPr>
          <p:spPr bwMode="auto">
            <a:xfrm>
              <a:off x="3268" y="3546"/>
              <a:ext cx="267"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a:solidFill>
                    <a:srgbClr val="000000"/>
                  </a:solidFill>
                </a:rPr>
                <a:t>7</a:t>
              </a:r>
              <a:endParaRPr lang="en-US" altLang="en-US" sz="2400"/>
            </a:p>
          </p:txBody>
        </p:sp>
        <p:sp>
          <p:nvSpPr>
            <p:cNvPr id="27670" name="Rectangle 58">
              <a:extLst>
                <a:ext uri="{FF2B5EF4-FFF2-40B4-BE49-F238E27FC236}">
                  <a16:creationId xmlns:a16="http://schemas.microsoft.com/office/drawing/2014/main" id="{013DCF2E-DECA-447D-81BD-FE57E81ADF7F}"/>
                </a:ext>
              </a:extLst>
            </p:cNvPr>
            <p:cNvSpPr>
              <a:spLocks noChangeArrowheads="1"/>
            </p:cNvSpPr>
            <p:nvPr/>
          </p:nvSpPr>
          <p:spPr bwMode="auto">
            <a:xfrm>
              <a:off x="3273" y="3138"/>
              <a:ext cx="267"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a:solidFill>
                    <a:srgbClr val="000000"/>
                  </a:solidFill>
                </a:rPr>
                <a:t>3</a:t>
              </a:r>
              <a:endParaRPr lang="en-US" altLang="en-US" sz="2400"/>
            </a:p>
          </p:txBody>
        </p:sp>
        <p:sp>
          <p:nvSpPr>
            <p:cNvPr id="27671" name="Rectangle 59">
              <a:extLst>
                <a:ext uri="{FF2B5EF4-FFF2-40B4-BE49-F238E27FC236}">
                  <a16:creationId xmlns:a16="http://schemas.microsoft.com/office/drawing/2014/main" id="{373AF347-7D82-4C4E-B334-E3DF9BB01369}"/>
                </a:ext>
              </a:extLst>
            </p:cNvPr>
            <p:cNvSpPr>
              <a:spLocks noChangeArrowheads="1"/>
            </p:cNvSpPr>
            <p:nvPr/>
          </p:nvSpPr>
          <p:spPr bwMode="auto">
            <a:xfrm>
              <a:off x="3068" y="3320"/>
              <a:ext cx="267"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a:solidFill>
                    <a:srgbClr val="000000"/>
                  </a:solidFill>
                </a:rPr>
                <a:t>2</a:t>
              </a:r>
              <a:endParaRPr lang="en-US" altLang="en-US" sz="2400"/>
            </a:p>
          </p:txBody>
        </p:sp>
        <p:sp>
          <p:nvSpPr>
            <p:cNvPr id="27672" name="Rectangle 60">
              <a:extLst>
                <a:ext uri="{FF2B5EF4-FFF2-40B4-BE49-F238E27FC236}">
                  <a16:creationId xmlns:a16="http://schemas.microsoft.com/office/drawing/2014/main" id="{D2D33E1F-6B97-4B47-B135-C9BEFD5244BC}"/>
                </a:ext>
              </a:extLst>
            </p:cNvPr>
            <p:cNvSpPr>
              <a:spLocks noChangeArrowheads="1"/>
            </p:cNvSpPr>
            <p:nvPr/>
          </p:nvSpPr>
          <p:spPr bwMode="auto">
            <a:xfrm>
              <a:off x="4742" y="3287"/>
              <a:ext cx="340" cy="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a:solidFill>
                    <a:srgbClr val="000000"/>
                  </a:solidFill>
                  <a:latin typeface="Symbol" panose="05050102010706020507" pitchFamily="18" charset="2"/>
                </a:rPr>
                <a:t>=</a:t>
              </a:r>
              <a:endParaRPr lang="en-US" altLang="en-US" sz="2400"/>
            </a:p>
          </p:txBody>
        </p:sp>
        <p:sp>
          <p:nvSpPr>
            <p:cNvPr id="27673" name="Rectangle 61">
              <a:extLst>
                <a:ext uri="{FF2B5EF4-FFF2-40B4-BE49-F238E27FC236}">
                  <a16:creationId xmlns:a16="http://schemas.microsoft.com/office/drawing/2014/main" id="{EBEF6E8E-5FC0-4D84-9DB7-CCBF1673C45D}"/>
                </a:ext>
              </a:extLst>
            </p:cNvPr>
            <p:cNvSpPr>
              <a:spLocks noChangeArrowheads="1"/>
            </p:cNvSpPr>
            <p:nvPr/>
          </p:nvSpPr>
          <p:spPr bwMode="auto">
            <a:xfrm>
              <a:off x="4315" y="3105"/>
              <a:ext cx="340" cy="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a:solidFill>
                    <a:srgbClr val="000000"/>
                  </a:solidFill>
                  <a:latin typeface="Symbol" panose="05050102010706020507" pitchFamily="18" charset="2"/>
                </a:rPr>
                <a:t>+</a:t>
              </a:r>
              <a:endParaRPr lang="en-US" altLang="en-US" sz="2400"/>
            </a:p>
          </p:txBody>
        </p:sp>
        <p:sp>
          <p:nvSpPr>
            <p:cNvPr id="27674" name="Rectangle 62">
              <a:extLst>
                <a:ext uri="{FF2B5EF4-FFF2-40B4-BE49-F238E27FC236}">
                  <a16:creationId xmlns:a16="http://schemas.microsoft.com/office/drawing/2014/main" id="{C487B81B-D6D1-46D8-BF45-1217A364A85A}"/>
                </a:ext>
              </a:extLst>
            </p:cNvPr>
            <p:cNvSpPr>
              <a:spLocks noChangeArrowheads="1"/>
            </p:cNvSpPr>
            <p:nvPr/>
          </p:nvSpPr>
          <p:spPr bwMode="auto">
            <a:xfrm>
              <a:off x="3926" y="3105"/>
              <a:ext cx="340" cy="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a:solidFill>
                    <a:srgbClr val="000000"/>
                  </a:solidFill>
                  <a:latin typeface="Symbol" panose="05050102010706020507" pitchFamily="18" charset="2"/>
                </a:rPr>
                <a:t>´</a:t>
              </a:r>
              <a:endParaRPr lang="en-US" altLang="en-US" sz="2400"/>
            </a:p>
          </p:txBody>
        </p:sp>
        <p:sp>
          <p:nvSpPr>
            <p:cNvPr id="27675" name="Rectangle 63">
              <a:extLst>
                <a:ext uri="{FF2B5EF4-FFF2-40B4-BE49-F238E27FC236}">
                  <a16:creationId xmlns:a16="http://schemas.microsoft.com/office/drawing/2014/main" id="{A765388C-91DE-4056-9991-2954108CB5F3}"/>
                </a:ext>
              </a:extLst>
            </p:cNvPr>
            <p:cNvSpPr>
              <a:spLocks noChangeArrowheads="1"/>
            </p:cNvSpPr>
            <p:nvPr/>
          </p:nvSpPr>
          <p:spPr bwMode="auto">
            <a:xfrm>
              <a:off x="3505" y="3287"/>
              <a:ext cx="340" cy="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a:solidFill>
                    <a:srgbClr val="000000"/>
                  </a:solidFill>
                  <a:latin typeface="Symbol" panose="05050102010706020507" pitchFamily="18" charset="2"/>
                </a:rPr>
                <a:t>=</a:t>
              </a:r>
              <a:endParaRPr lang="en-US" altLang="en-US" sz="2400"/>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702">
                                            <p:txEl>
                                              <p:pRg st="0" end="0"/>
                                            </p:txEl>
                                          </p:spTgt>
                                        </p:tgtEl>
                                        <p:attrNameLst>
                                          <p:attrName>style.visibility</p:attrName>
                                        </p:attrNameLst>
                                      </p:cBhvr>
                                      <p:to>
                                        <p:strVal val="visible"/>
                                      </p:to>
                                    </p:set>
                                    <p:animEffect transition="in" filter="wipe(left)">
                                      <p:cBhvr>
                                        <p:cTn id="7" dur="500"/>
                                        <p:tgtEl>
                                          <p:spTgt spid="2970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702">
                                            <p:txEl>
                                              <p:pRg st="1" end="1"/>
                                            </p:txEl>
                                          </p:spTgt>
                                        </p:tgtEl>
                                        <p:attrNameLst>
                                          <p:attrName>style.visibility</p:attrName>
                                        </p:attrNameLst>
                                      </p:cBhvr>
                                      <p:to>
                                        <p:strVal val="visible"/>
                                      </p:to>
                                    </p:set>
                                    <p:animEffect transition="in" filter="wipe(left)">
                                      <p:cBhvr>
                                        <p:cTn id="12" dur="500"/>
                                        <p:tgtEl>
                                          <p:spTgt spid="2970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9702">
                                            <p:txEl>
                                              <p:pRg st="2" end="2"/>
                                            </p:txEl>
                                          </p:spTgt>
                                        </p:tgtEl>
                                        <p:attrNameLst>
                                          <p:attrName>style.visibility</p:attrName>
                                        </p:attrNameLst>
                                      </p:cBhvr>
                                      <p:to>
                                        <p:strVal val="visible"/>
                                      </p:to>
                                    </p:set>
                                    <p:animEffect transition="in" filter="wipe(left)">
                                      <p:cBhvr>
                                        <p:cTn id="17" dur="500"/>
                                        <p:tgtEl>
                                          <p:spTgt spid="2970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9702">
                                            <p:txEl>
                                              <p:pRg st="3" end="3"/>
                                            </p:txEl>
                                          </p:spTgt>
                                        </p:tgtEl>
                                        <p:attrNameLst>
                                          <p:attrName>style.visibility</p:attrName>
                                        </p:attrNameLst>
                                      </p:cBhvr>
                                      <p:to>
                                        <p:strVal val="visible"/>
                                      </p:to>
                                    </p:set>
                                    <p:animEffect transition="in" filter="wipe(left)">
                                      <p:cBhvr>
                                        <p:cTn id="22" dur="500"/>
                                        <p:tgtEl>
                                          <p:spTgt spid="2970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9707"/>
                                        </p:tgtEl>
                                        <p:attrNameLst>
                                          <p:attrName>style.visibility</p:attrName>
                                        </p:attrNameLst>
                                      </p:cBhvr>
                                      <p:to>
                                        <p:strVal val="visible"/>
                                      </p:to>
                                    </p:set>
                                    <p:animEffect transition="in" filter="wipe(left)">
                                      <p:cBhvr>
                                        <p:cTn id="32" dur="500"/>
                                        <p:tgtEl>
                                          <p:spTgt spid="2970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left)">
                                      <p:cBhvr>
                                        <p:cTn id="42" dur="500"/>
                                        <p:tgtEl>
                                          <p:spTgt spid="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9705"/>
                                        </p:tgtEl>
                                        <p:attrNameLst>
                                          <p:attrName>style.visibility</p:attrName>
                                        </p:attrNameLst>
                                      </p:cBhvr>
                                      <p:to>
                                        <p:strVal val="visible"/>
                                      </p:to>
                                    </p:set>
                                    <p:animEffect transition="in" filter="wipe(left)">
                                      <p:cBhvr>
                                        <p:cTn id="47" dur="500"/>
                                        <p:tgtEl>
                                          <p:spTgt spid="2970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left)">
                                      <p:cBhvr>
                                        <p:cTn id="5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build="p" autoUpdateAnimBg="0"/>
      <p:bldP spid="29705" grpId="0" autoUpdateAnimBg="0"/>
      <p:bldP spid="29707"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1">
            <a:extLst>
              <a:ext uri="{FF2B5EF4-FFF2-40B4-BE49-F238E27FC236}">
                <a16:creationId xmlns:a16="http://schemas.microsoft.com/office/drawing/2014/main" id="{2B4C728D-6BF3-4FEF-874E-EC9AC46BE22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1362075"/>
            <a:ext cx="15240000" cy="1143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2">
            <a:extLst>
              <a:ext uri="{FF2B5EF4-FFF2-40B4-BE49-F238E27FC236}">
                <a16:creationId xmlns:a16="http://schemas.microsoft.com/office/drawing/2014/main" id="{CBC35FC1-1B96-440D-8E8F-6AEDDD8568CA}"/>
              </a:ext>
            </a:extLst>
          </p:cNvPr>
          <p:cNvSpPr txBox="1">
            <a:spLocks noChangeArrowheads="1"/>
          </p:cNvSpPr>
          <p:nvPr/>
        </p:nvSpPr>
        <p:spPr bwMode="auto">
          <a:xfrm>
            <a:off x="912813" y="381000"/>
            <a:ext cx="632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CC0000"/>
                </a:solidFill>
                <a:latin typeface="Franklin Gothic Demi Cond" panose="020B0706030402020204" pitchFamily="34" charset="0"/>
              </a:rPr>
              <a:t>How does the denominator affect a fraction?</a:t>
            </a:r>
            <a:endParaRPr lang="en-US" altLang="en-US" sz="2400">
              <a:solidFill>
                <a:schemeClr val="bg1"/>
              </a:solidFill>
            </a:endParaRPr>
          </a:p>
        </p:txBody>
      </p:sp>
      <p:sp>
        <p:nvSpPr>
          <p:cNvPr id="12295" name="Text Box 7">
            <a:extLst>
              <a:ext uri="{FF2B5EF4-FFF2-40B4-BE49-F238E27FC236}">
                <a16:creationId xmlns:a16="http://schemas.microsoft.com/office/drawing/2014/main" id="{5723C4F9-E3D2-40FE-BD15-02137FDD9194}"/>
              </a:ext>
            </a:extLst>
          </p:cNvPr>
          <p:cNvSpPr txBox="1">
            <a:spLocks noChangeArrowheads="1"/>
          </p:cNvSpPr>
          <p:nvPr/>
        </p:nvSpPr>
        <p:spPr bwMode="auto">
          <a:xfrm>
            <a:off x="1143000" y="1447800"/>
            <a:ext cx="55784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If you share a pizza evenly among two people, you will get </a:t>
            </a:r>
          </a:p>
        </p:txBody>
      </p:sp>
      <p:sp>
        <p:nvSpPr>
          <p:cNvPr id="12298" name="Text Box 10">
            <a:extLst>
              <a:ext uri="{FF2B5EF4-FFF2-40B4-BE49-F238E27FC236}">
                <a16:creationId xmlns:a16="http://schemas.microsoft.com/office/drawing/2014/main" id="{B203E3F5-5D36-45A6-8374-77FB0E399007}"/>
              </a:ext>
            </a:extLst>
          </p:cNvPr>
          <p:cNvSpPr txBox="1">
            <a:spLocks noChangeArrowheads="1"/>
          </p:cNvSpPr>
          <p:nvPr/>
        </p:nvSpPr>
        <p:spPr bwMode="auto">
          <a:xfrm>
            <a:off x="1143000" y="3387725"/>
            <a:ext cx="5410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If you share the same pizza evenly among three  people, you will get </a:t>
            </a:r>
          </a:p>
        </p:txBody>
      </p:sp>
      <p:sp>
        <p:nvSpPr>
          <p:cNvPr id="12301" name="Text Box 13">
            <a:extLst>
              <a:ext uri="{FF2B5EF4-FFF2-40B4-BE49-F238E27FC236}">
                <a16:creationId xmlns:a16="http://schemas.microsoft.com/office/drawing/2014/main" id="{00C28412-5674-4ACD-ABAA-8D46FBDC9CD9}"/>
              </a:ext>
            </a:extLst>
          </p:cNvPr>
          <p:cNvSpPr txBox="1">
            <a:spLocks noChangeArrowheads="1"/>
          </p:cNvSpPr>
          <p:nvPr/>
        </p:nvSpPr>
        <p:spPr bwMode="auto">
          <a:xfrm>
            <a:off x="1143000" y="5029200"/>
            <a:ext cx="54864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If you share the same pizza evenly among four people, you will get </a:t>
            </a:r>
          </a:p>
          <a:p>
            <a:pPr eaLnBrk="1" hangingPunct="1">
              <a:spcBef>
                <a:spcPct val="0"/>
              </a:spcBef>
              <a:buFontTx/>
              <a:buNone/>
            </a:pPr>
            <a:endParaRPr lang="en-US" altLang="en-US" sz="2400"/>
          </a:p>
        </p:txBody>
      </p:sp>
      <p:grpSp>
        <p:nvGrpSpPr>
          <p:cNvPr id="2" name="Group 21">
            <a:extLst>
              <a:ext uri="{FF2B5EF4-FFF2-40B4-BE49-F238E27FC236}">
                <a16:creationId xmlns:a16="http://schemas.microsoft.com/office/drawing/2014/main" id="{059614D1-FF79-466B-9607-3C1FD17B88C5}"/>
              </a:ext>
            </a:extLst>
          </p:cNvPr>
          <p:cNvGrpSpPr>
            <a:grpSpLocks noChangeAspect="1"/>
          </p:cNvGrpSpPr>
          <p:nvPr/>
        </p:nvGrpSpPr>
        <p:grpSpPr bwMode="auto">
          <a:xfrm>
            <a:off x="3902075" y="1939925"/>
            <a:ext cx="311150" cy="798513"/>
            <a:chOff x="2458" y="1222"/>
            <a:chExt cx="196" cy="503"/>
          </a:xfrm>
        </p:grpSpPr>
        <p:sp>
          <p:nvSpPr>
            <p:cNvPr id="28699" name="AutoShape 20">
              <a:extLst>
                <a:ext uri="{FF2B5EF4-FFF2-40B4-BE49-F238E27FC236}">
                  <a16:creationId xmlns:a16="http://schemas.microsoft.com/office/drawing/2014/main" id="{44D8C09B-8F72-47EC-A062-4B7EAAF4B840}"/>
                </a:ext>
              </a:extLst>
            </p:cNvPr>
            <p:cNvSpPr>
              <a:spLocks noChangeAspect="1" noChangeArrowheads="1" noTextEdit="1"/>
            </p:cNvSpPr>
            <p:nvPr/>
          </p:nvSpPr>
          <p:spPr bwMode="auto">
            <a:xfrm>
              <a:off x="2458" y="1222"/>
              <a:ext cx="196" cy="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700" name="Line 22">
              <a:extLst>
                <a:ext uri="{FF2B5EF4-FFF2-40B4-BE49-F238E27FC236}">
                  <a16:creationId xmlns:a16="http://schemas.microsoft.com/office/drawing/2014/main" id="{F25BE3CE-7CDC-42BC-8E97-39F23976BCE6}"/>
                </a:ext>
              </a:extLst>
            </p:cNvPr>
            <p:cNvSpPr>
              <a:spLocks noChangeShapeType="1"/>
            </p:cNvSpPr>
            <p:nvPr/>
          </p:nvSpPr>
          <p:spPr bwMode="auto">
            <a:xfrm>
              <a:off x="2491" y="1482"/>
              <a:ext cx="11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01" name="Rectangle 23">
              <a:extLst>
                <a:ext uri="{FF2B5EF4-FFF2-40B4-BE49-F238E27FC236}">
                  <a16:creationId xmlns:a16="http://schemas.microsoft.com/office/drawing/2014/main" id="{5F228E95-2D71-4441-A788-1159D26465C3}"/>
                </a:ext>
              </a:extLst>
            </p:cNvPr>
            <p:cNvSpPr>
              <a:spLocks noChangeArrowheads="1"/>
            </p:cNvSpPr>
            <p:nvPr/>
          </p:nvSpPr>
          <p:spPr bwMode="auto">
            <a:xfrm>
              <a:off x="2504" y="1509"/>
              <a:ext cx="181"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2</a:t>
              </a:r>
              <a:endParaRPr lang="en-US" altLang="en-US" sz="2400"/>
            </a:p>
          </p:txBody>
        </p:sp>
        <p:sp>
          <p:nvSpPr>
            <p:cNvPr id="28702" name="Rectangle 24">
              <a:extLst>
                <a:ext uri="{FF2B5EF4-FFF2-40B4-BE49-F238E27FC236}">
                  <a16:creationId xmlns:a16="http://schemas.microsoft.com/office/drawing/2014/main" id="{FAD45B8E-CB6D-4D4C-AA6C-3ADBDA13345B}"/>
                </a:ext>
              </a:extLst>
            </p:cNvPr>
            <p:cNvSpPr>
              <a:spLocks noChangeArrowheads="1"/>
            </p:cNvSpPr>
            <p:nvPr/>
          </p:nvSpPr>
          <p:spPr bwMode="auto">
            <a:xfrm>
              <a:off x="2501" y="1235"/>
              <a:ext cx="181"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1</a:t>
              </a:r>
              <a:endParaRPr lang="en-US" altLang="en-US" sz="2400"/>
            </a:p>
          </p:txBody>
        </p:sp>
      </p:grpSp>
      <p:grpSp>
        <p:nvGrpSpPr>
          <p:cNvPr id="3" name="Group 26">
            <a:extLst>
              <a:ext uri="{FF2B5EF4-FFF2-40B4-BE49-F238E27FC236}">
                <a16:creationId xmlns:a16="http://schemas.microsoft.com/office/drawing/2014/main" id="{8EA072F6-6DF8-4DA7-9270-4DFDDADB3EAC}"/>
              </a:ext>
            </a:extLst>
          </p:cNvPr>
          <p:cNvGrpSpPr>
            <a:grpSpLocks noChangeAspect="1"/>
          </p:cNvGrpSpPr>
          <p:nvPr/>
        </p:nvGrpSpPr>
        <p:grpSpPr bwMode="auto">
          <a:xfrm>
            <a:off x="4648200" y="3733800"/>
            <a:ext cx="274638" cy="773113"/>
            <a:chOff x="2928" y="2352"/>
            <a:chExt cx="173" cy="487"/>
          </a:xfrm>
        </p:grpSpPr>
        <p:sp>
          <p:nvSpPr>
            <p:cNvPr id="28695" name="AutoShape 25">
              <a:extLst>
                <a:ext uri="{FF2B5EF4-FFF2-40B4-BE49-F238E27FC236}">
                  <a16:creationId xmlns:a16="http://schemas.microsoft.com/office/drawing/2014/main" id="{4A44B42F-4F78-46F4-AB86-44CA233BC755}"/>
                </a:ext>
              </a:extLst>
            </p:cNvPr>
            <p:cNvSpPr>
              <a:spLocks noChangeAspect="1" noChangeArrowheads="1" noTextEdit="1"/>
            </p:cNvSpPr>
            <p:nvPr/>
          </p:nvSpPr>
          <p:spPr bwMode="auto">
            <a:xfrm>
              <a:off x="2928" y="2352"/>
              <a:ext cx="173" cy="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696" name="Line 27">
              <a:extLst>
                <a:ext uri="{FF2B5EF4-FFF2-40B4-BE49-F238E27FC236}">
                  <a16:creationId xmlns:a16="http://schemas.microsoft.com/office/drawing/2014/main" id="{61620342-85CF-4B04-ACC8-54F42D850F05}"/>
                </a:ext>
              </a:extLst>
            </p:cNvPr>
            <p:cNvSpPr>
              <a:spLocks noChangeShapeType="1"/>
            </p:cNvSpPr>
            <p:nvPr/>
          </p:nvSpPr>
          <p:spPr bwMode="auto">
            <a:xfrm>
              <a:off x="2959" y="2603"/>
              <a:ext cx="103"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97" name="Rectangle 28">
              <a:extLst>
                <a:ext uri="{FF2B5EF4-FFF2-40B4-BE49-F238E27FC236}">
                  <a16:creationId xmlns:a16="http://schemas.microsoft.com/office/drawing/2014/main" id="{2DA9390B-F4CD-4A23-81B4-09EC84E5D0F5}"/>
                </a:ext>
              </a:extLst>
            </p:cNvPr>
            <p:cNvSpPr>
              <a:spLocks noChangeArrowheads="1"/>
            </p:cNvSpPr>
            <p:nvPr/>
          </p:nvSpPr>
          <p:spPr bwMode="auto">
            <a:xfrm>
              <a:off x="2966" y="2630"/>
              <a:ext cx="173"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3</a:t>
              </a:r>
              <a:endParaRPr lang="en-US" altLang="en-US" sz="2400"/>
            </a:p>
          </p:txBody>
        </p:sp>
        <p:sp>
          <p:nvSpPr>
            <p:cNvPr id="28698" name="Rectangle 29">
              <a:extLst>
                <a:ext uri="{FF2B5EF4-FFF2-40B4-BE49-F238E27FC236}">
                  <a16:creationId xmlns:a16="http://schemas.microsoft.com/office/drawing/2014/main" id="{D0468F2E-06BB-40E7-BBC4-8C81E633B132}"/>
                </a:ext>
              </a:extLst>
            </p:cNvPr>
            <p:cNvSpPr>
              <a:spLocks noChangeArrowheads="1"/>
            </p:cNvSpPr>
            <p:nvPr/>
          </p:nvSpPr>
          <p:spPr bwMode="auto">
            <a:xfrm>
              <a:off x="2963" y="2364"/>
              <a:ext cx="173"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1</a:t>
              </a:r>
              <a:endParaRPr lang="en-US" altLang="en-US" sz="2400"/>
            </a:p>
          </p:txBody>
        </p:sp>
      </p:grpSp>
      <p:grpSp>
        <p:nvGrpSpPr>
          <p:cNvPr id="4" name="Group 31">
            <a:extLst>
              <a:ext uri="{FF2B5EF4-FFF2-40B4-BE49-F238E27FC236}">
                <a16:creationId xmlns:a16="http://schemas.microsoft.com/office/drawing/2014/main" id="{3CD09B59-7B99-4CE9-908B-7A33E34721CB}"/>
              </a:ext>
            </a:extLst>
          </p:cNvPr>
          <p:cNvGrpSpPr>
            <a:grpSpLocks noChangeAspect="1"/>
          </p:cNvGrpSpPr>
          <p:nvPr/>
        </p:nvGrpSpPr>
        <p:grpSpPr bwMode="auto">
          <a:xfrm>
            <a:off x="4648200" y="5486400"/>
            <a:ext cx="301625" cy="785813"/>
            <a:chOff x="2928" y="3456"/>
            <a:chExt cx="190" cy="495"/>
          </a:xfrm>
        </p:grpSpPr>
        <p:sp>
          <p:nvSpPr>
            <p:cNvPr id="28691" name="AutoShape 30">
              <a:extLst>
                <a:ext uri="{FF2B5EF4-FFF2-40B4-BE49-F238E27FC236}">
                  <a16:creationId xmlns:a16="http://schemas.microsoft.com/office/drawing/2014/main" id="{CB7AB382-1C0F-412D-A2AB-FDE7FD452AC2}"/>
                </a:ext>
              </a:extLst>
            </p:cNvPr>
            <p:cNvSpPr>
              <a:spLocks noChangeAspect="1" noChangeArrowheads="1" noTextEdit="1"/>
            </p:cNvSpPr>
            <p:nvPr/>
          </p:nvSpPr>
          <p:spPr bwMode="auto">
            <a:xfrm>
              <a:off x="2928" y="3456"/>
              <a:ext cx="190" cy="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692" name="Line 32">
              <a:extLst>
                <a:ext uri="{FF2B5EF4-FFF2-40B4-BE49-F238E27FC236}">
                  <a16:creationId xmlns:a16="http://schemas.microsoft.com/office/drawing/2014/main" id="{ABE1F73A-EA0F-4BE3-AA25-335BE9D901B3}"/>
                </a:ext>
              </a:extLst>
            </p:cNvPr>
            <p:cNvSpPr>
              <a:spLocks noChangeShapeType="1"/>
            </p:cNvSpPr>
            <p:nvPr/>
          </p:nvSpPr>
          <p:spPr bwMode="auto">
            <a:xfrm>
              <a:off x="2960" y="3711"/>
              <a:ext cx="11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93" name="Rectangle 33">
              <a:extLst>
                <a:ext uri="{FF2B5EF4-FFF2-40B4-BE49-F238E27FC236}">
                  <a16:creationId xmlns:a16="http://schemas.microsoft.com/office/drawing/2014/main" id="{8B2A41C5-9455-4DB1-9506-8A3FAABA0A62}"/>
                </a:ext>
              </a:extLst>
            </p:cNvPr>
            <p:cNvSpPr>
              <a:spLocks noChangeArrowheads="1"/>
            </p:cNvSpPr>
            <p:nvPr/>
          </p:nvSpPr>
          <p:spPr bwMode="auto">
            <a:xfrm>
              <a:off x="2973" y="3738"/>
              <a:ext cx="172"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4</a:t>
              </a:r>
              <a:endParaRPr lang="en-US" altLang="en-US" sz="2400"/>
            </a:p>
          </p:txBody>
        </p:sp>
        <p:sp>
          <p:nvSpPr>
            <p:cNvPr id="28694" name="Rectangle 34">
              <a:extLst>
                <a:ext uri="{FF2B5EF4-FFF2-40B4-BE49-F238E27FC236}">
                  <a16:creationId xmlns:a16="http://schemas.microsoft.com/office/drawing/2014/main" id="{3AC6E364-DA8C-4287-94F6-DCE3BBE93DC2}"/>
                </a:ext>
              </a:extLst>
            </p:cNvPr>
            <p:cNvSpPr>
              <a:spLocks noChangeArrowheads="1"/>
            </p:cNvSpPr>
            <p:nvPr/>
          </p:nvSpPr>
          <p:spPr bwMode="auto">
            <a:xfrm>
              <a:off x="2970" y="3468"/>
              <a:ext cx="172"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1</a:t>
              </a:r>
              <a:endParaRPr lang="en-US" altLang="en-US" sz="2400"/>
            </a:p>
          </p:txBody>
        </p:sp>
      </p:grpSp>
      <p:grpSp>
        <p:nvGrpSpPr>
          <p:cNvPr id="10" name="Group 9">
            <a:extLst>
              <a:ext uri="{FF2B5EF4-FFF2-40B4-BE49-F238E27FC236}">
                <a16:creationId xmlns:a16="http://schemas.microsoft.com/office/drawing/2014/main" id="{1B3E6637-C60B-4F0C-B9A2-F25BC3E03120}"/>
              </a:ext>
            </a:extLst>
          </p:cNvPr>
          <p:cNvGrpSpPr>
            <a:grpSpLocks/>
          </p:cNvGrpSpPr>
          <p:nvPr/>
        </p:nvGrpSpPr>
        <p:grpSpPr bwMode="auto">
          <a:xfrm>
            <a:off x="6781800" y="3200400"/>
            <a:ext cx="1152525" cy="1176338"/>
            <a:chOff x="6781800" y="3200400"/>
            <a:chExt cx="1152525" cy="1176633"/>
          </a:xfrm>
        </p:grpSpPr>
        <p:pic>
          <p:nvPicPr>
            <p:cNvPr id="28689" name="Picture 18" descr="third">
              <a:extLst>
                <a:ext uri="{FF2B5EF4-FFF2-40B4-BE49-F238E27FC236}">
                  <a16:creationId xmlns:a16="http://schemas.microsoft.com/office/drawing/2014/main" id="{6E1B88CA-AE13-40B2-ACF3-B0E35196E5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3200400"/>
              <a:ext cx="11525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0" name="Picture 4">
              <a:extLst>
                <a:ext uri="{FF2B5EF4-FFF2-40B4-BE49-F238E27FC236}">
                  <a16:creationId xmlns:a16="http://schemas.microsoft.com/office/drawing/2014/main" id="{74A43E1C-E4B4-4E1D-8492-88C6E1CA724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87038" y="3733800"/>
              <a:ext cx="1147287" cy="643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8">
            <a:extLst>
              <a:ext uri="{FF2B5EF4-FFF2-40B4-BE49-F238E27FC236}">
                <a16:creationId xmlns:a16="http://schemas.microsoft.com/office/drawing/2014/main" id="{EA4DEEF5-8EC4-4E39-BF10-D0E2103E9D76}"/>
              </a:ext>
            </a:extLst>
          </p:cNvPr>
          <p:cNvGrpSpPr>
            <a:grpSpLocks/>
          </p:cNvGrpSpPr>
          <p:nvPr/>
        </p:nvGrpSpPr>
        <p:grpSpPr bwMode="auto">
          <a:xfrm>
            <a:off x="6759575" y="1371600"/>
            <a:ext cx="1193800" cy="1176338"/>
            <a:chOff x="6760356" y="1371600"/>
            <a:chExt cx="1193018" cy="1177119"/>
          </a:xfrm>
        </p:grpSpPr>
        <p:pic>
          <p:nvPicPr>
            <p:cNvPr id="28687" name="Picture 19" descr="half">
              <a:extLst>
                <a:ext uri="{FF2B5EF4-FFF2-40B4-BE49-F238E27FC236}">
                  <a16:creationId xmlns:a16="http://schemas.microsoft.com/office/drawing/2014/main" id="{001A0723-96E1-4797-8EC1-BFD50B311B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1371600"/>
              <a:ext cx="11525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8" name="Picture 5">
              <a:extLst>
                <a:ext uri="{FF2B5EF4-FFF2-40B4-BE49-F238E27FC236}">
                  <a16:creationId xmlns:a16="http://schemas.microsoft.com/office/drawing/2014/main" id="{37AED43C-5AF8-4694-90AC-A9D84BB9A19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60356" y="1863174"/>
              <a:ext cx="1193018" cy="685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0">
            <a:extLst>
              <a:ext uri="{FF2B5EF4-FFF2-40B4-BE49-F238E27FC236}">
                <a16:creationId xmlns:a16="http://schemas.microsoft.com/office/drawing/2014/main" id="{5C6EC8AF-9164-4820-8437-45C38D0564F5}"/>
              </a:ext>
            </a:extLst>
          </p:cNvPr>
          <p:cNvGrpSpPr>
            <a:grpSpLocks/>
          </p:cNvGrpSpPr>
          <p:nvPr/>
        </p:nvGrpSpPr>
        <p:grpSpPr bwMode="auto">
          <a:xfrm>
            <a:off x="6777038" y="5105400"/>
            <a:ext cx="1157287" cy="1166813"/>
            <a:chOff x="6777037" y="5105400"/>
            <a:chExt cx="1157288" cy="1166813"/>
          </a:xfrm>
        </p:grpSpPr>
        <p:pic>
          <p:nvPicPr>
            <p:cNvPr id="28685" name="Picture 17" descr="quarter">
              <a:extLst>
                <a:ext uri="{FF2B5EF4-FFF2-40B4-BE49-F238E27FC236}">
                  <a16:creationId xmlns:a16="http://schemas.microsoft.com/office/drawing/2014/main" id="{B32B7DF8-00B8-4000-9A58-EF41FF89E4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1800" y="5105400"/>
              <a:ext cx="11525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6" name="Picture 7">
              <a:extLst>
                <a:ext uri="{FF2B5EF4-FFF2-40B4-BE49-F238E27FC236}">
                  <a16:creationId xmlns:a16="http://schemas.microsoft.com/office/drawing/2014/main" id="{507F0F5C-FE78-41D3-BA22-758BD350E28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777037" y="5652654"/>
              <a:ext cx="849025" cy="619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295"/>
                                        </p:tgtEl>
                                        <p:attrNameLst>
                                          <p:attrName>style.visibility</p:attrName>
                                        </p:attrNameLst>
                                      </p:cBhvr>
                                      <p:to>
                                        <p:strVal val="visible"/>
                                      </p:to>
                                    </p:set>
                                    <p:animEffect transition="in" filter="wipe(up)">
                                      <p:cBhvr>
                                        <p:cTn id="7" dur="500"/>
                                        <p:tgtEl>
                                          <p:spTgt spid="122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2298"/>
                                        </p:tgtEl>
                                        <p:attrNameLst>
                                          <p:attrName>style.visibility</p:attrName>
                                        </p:attrNameLst>
                                      </p:cBhvr>
                                      <p:to>
                                        <p:strVal val="visible"/>
                                      </p:to>
                                    </p:set>
                                    <p:animEffect transition="in" filter="wipe(up)">
                                      <p:cBhvr>
                                        <p:cTn id="22" dur="500"/>
                                        <p:tgtEl>
                                          <p:spTgt spid="1229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2301"/>
                                        </p:tgtEl>
                                        <p:attrNameLst>
                                          <p:attrName>style.visibility</p:attrName>
                                        </p:attrNameLst>
                                      </p:cBhvr>
                                      <p:to>
                                        <p:strVal val="visible"/>
                                      </p:to>
                                    </p:set>
                                    <p:animEffect transition="in" filter="wipe(up)">
                                      <p:cBhvr>
                                        <p:cTn id="37" dur="500"/>
                                        <p:tgtEl>
                                          <p:spTgt spid="1230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1"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up)">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5" grpId="0" autoUpdateAnimBg="0"/>
      <p:bldP spid="12298" grpId="0" autoUpdateAnimBg="0"/>
      <p:bldP spid="12301"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5">
            <a:extLst>
              <a:ext uri="{FF2B5EF4-FFF2-40B4-BE49-F238E27FC236}">
                <a16:creationId xmlns:a16="http://schemas.microsoft.com/office/drawing/2014/main" id="{B22BB42B-CA21-4169-992D-CAE335F58A5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27150" y="-515938"/>
            <a:ext cx="11087100" cy="8315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2">
            <a:extLst>
              <a:ext uri="{FF2B5EF4-FFF2-40B4-BE49-F238E27FC236}">
                <a16:creationId xmlns:a16="http://schemas.microsoft.com/office/drawing/2014/main" id="{C9750C2B-7D18-4A4F-975A-A7E27EE94033}"/>
              </a:ext>
            </a:extLst>
          </p:cNvPr>
          <p:cNvSpPr txBox="1">
            <a:spLocks noChangeArrowheads="1"/>
          </p:cNvSpPr>
          <p:nvPr/>
        </p:nvSpPr>
        <p:spPr bwMode="auto">
          <a:xfrm>
            <a:off x="914400" y="381000"/>
            <a:ext cx="6172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CC0000"/>
                </a:solidFill>
                <a:latin typeface="Franklin Gothic Demi Cond" panose="020B0706030402020204" pitchFamily="34" charset="0"/>
              </a:rPr>
              <a:t>How does the denominator affect a fraction?</a:t>
            </a:r>
            <a:endParaRPr lang="en-US" altLang="en-US" sz="2400">
              <a:solidFill>
                <a:schemeClr val="bg1"/>
              </a:solidFill>
            </a:endParaRPr>
          </a:p>
        </p:txBody>
      </p:sp>
      <p:sp>
        <p:nvSpPr>
          <p:cNvPr id="16387" name="Text Box 3">
            <a:extLst>
              <a:ext uri="{FF2B5EF4-FFF2-40B4-BE49-F238E27FC236}">
                <a16:creationId xmlns:a16="http://schemas.microsoft.com/office/drawing/2014/main" id="{AD2BA23E-CA14-46F7-9D80-BDE90D994770}"/>
              </a:ext>
            </a:extLst>
          </p:cNvPr>
          <p:cNvSpPr txBox="1">
            <a:spLocks noChangeArrowheads="1"/>
          </p:cNvSpPr>
          <p:nvPr/>
        </p:nvSpPr>
        <p:spPr bwMode="auto">
          <a:xfrm>
            <a:off x="914400" y="3733800"/>
            <a:ext cx="67056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a:t>Conclusion</a:t>
            </a:r>
            <a:r>
              <a:rPr lang="en-US" altLang="en-US" sz="2400"/>
              <a:t>: </a:t>
            </a:r>
          </a:p>
          <a:p>
            <a:pPr eaLnBrk="1" hangingPunct="1">
              <a:spcBef>
                <a:spcPct val="0"/>
              </a:spcBef>
              <a:buFontTx/>
              <a:buNone/>
            </a:pPr>
            <a:r>
              <a:rPr lang="en-US" altLang="en-US" sz="2400"/>
              <a:t>If the whole is kept fixed, the larger the denominator the smaller the pieces, and if the numerator is kept fixed, the larger the denominator the </a:t>
            </a:r>
            <a:r>
              <a:rPr lang="en-US" altLang="en-US" sz="2400" u="sng"/>
              <a:t>smaller</a:t>
            </a:r>
            <a:r>
              <a:rPr lang="en-US" altLang="en-US" sz="2400"/>
              <a:t> the fraction,</a:t>
            </a:r>
          </a:p>
        </p:txBody>
      </p:sp>
      <p:sp>
        <p:nvSpPr>
          <p:cNvPr id="16389" name="Text Box 5">
            <a:extLst>
              <a:ext uri="{FF2B5EF4-FFF2-40B4-BE49-F238E27FC236}">
                <a16:creationId xmlns:a16="http://schemas.microsoft.com/office/drawing/2014/main" id="{3476D644-3E08-464A-8C9E-6ABEBE010BA5}"/>
              </a:ext>
            </a:extLst>
          </p:cNvPr>
          <p:cNvSpPr txBox="1">
            <a:spLocks noChangeArrowheads="1"/>
          </p:cNvSpPr>
          <p:nvPr/>
        </p:nvSpPr>
        <p:spPr bwMode="auto">
          <a:xfrm>
            <a:off x="914400" y="1371600"/>
            <a:ext cx="55784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If you share the same pizza evenly among eight people, you will get only </a:t>
            </a:r>
          </a:p>
        </p:txBody>
      </p:sp>
      <p:sp>
        <p:nvSpPr>
          <p:cNvPr id="16396" name="Text Box 12">
            <a:extLst>
              <a:ext uri="{FF2B5EF4-FFF2-40B4-BE49-F238E27FC236}">
                <a16:creationId xmlns:a16="http://schemas.microsoft.com/office/drawing/2014/main" id="{C94F9692-9967-4199-9F71-971F584BAB90}"/>
              </a:ext>
            </a:extLst>
          </p:cNvPr>
          <p:cNvSpPr txBox="1">
            <a:spLocks noChangeArrowheads="1"/>
          </p:cNvSpPr>
          <p:nvPr/>
        </p:nvSpPr>
        <p:spPr bwMode="auto">
          <a:xfrm>
            <a:off x="914400" y="2819400"/>
            <a:ext cx="53498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It’s not hard to see that the slice you get becomes smaller and smaller.</a:t>
            </a:r>
          </a:p>
        </p:txBody>
      </p:sp>
      <p:grpSp>
        <p:nvGrpSpPr>
          <p:cNvPr id="2" name="Group 18">
            <a:extLst>
              <a:ext uri="{FF2B5EF4-FFF2-40B4-BE49-F238E27FC236}">
                <a16:creationId xmlns:a16="http://schemas.microsoft.com/office/drawing/2014/main" id="{0EC75212-47A0-4798-B701-6AB65080F562}"/>
              </a:ext>
            </a:extLst>
          </p:cNvPr>
          <p:cNvGrpSpPr>
            <a:grpSpLocks noChangeAspect="1"/>
          </p:cNvGrpSpPr>
          <p:nvPr/>
        </p:nvGrpSpPr>
        <p:grpSpPr bwMode="auto">
          <a:xfrm>
            <a:off x="4953000" y="1752600"/>
            <a:ext cx="284163" cy="800100"/>
            <a:chOff x="3120" y="1104"/>
            <a:chExt cx="179" cy="504"/>
          </a:xfrm>
        </p:grpSpPr>
        <p:sp>
          <p:nvSpPr>
            <p:cNvPr id="29727" name="AutoShape 17">
              <a:extLst>
                <a:ext uri="{FF2B5EF4-FFF2-40B4-BE49-F238E27FC236}">
                  <a16:creationId xmlns:a16="http://schemas.microsoft.com/office/drawing/2014/main" id="{DCC2150D-9EA5-4DD6-841D-AA4B48004BC0}"/>
                </a:ext>
              </a:extLst>
            </p:cNvPr>
            <p:cNvSpPr>
              <a:spLocks noChangeAspect="1" noChangeArrowheads="1" noTextEdit="1"/>
            </p:cNvSpPr>
            <p:nvPr/>
          </p:nvSpPr>
          <p:spPr bwMode="auto">
            <a:xfrm>
              <a:off x="3120" y="1104"/>
              <a:ext cx="179"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728" name="Line 19">
              <a:extLst>
                <a:ext uri="{FF2B5EF4-FFF2-40B4-BE49-F238E27FC236}">
                  <a16:creationId xmlns:a16="http://schemas.microsoft.com/office/drawing/2014/main" id="{27A0A42E-6F55-4618-8712-6424A801B16F}"/>
                </a:ext>
              </a:extLst>
            </p:cNvPr>
            <p:cNvSpPr>
              <a:spLocks noChangeShapeType="1"/>
            </p:cNvSpPr>
            <p:nvPr/>
          </p:nvSpPr>
          <p:spPr bwMode="auto">
            <a:xfrm>
              <a:off x="3153" y="1364"/>
              <a:ext cx="105"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29" name="Rectangle 20">
              <a:extLst>
                <a:ext uri="{FF2B5EF4-FFF2-40B4-BE49-F238E27FC236}">
                  <a16:creationId xmlns:a16="http://schemas.microsoft.com/office/drawing/2014/main" id="{EF54469D-753D-4A03-B5D4-1F4AE13F9F70}"/>
                </a:ext>
              </a:extLst>
            </p:cNvPr>
            <p:cNvSpPr>
              <a:spLocks noChangeArrowheads="1"/>
            </p:cNvSpPr>
            <p:nvPr/>
          </p:nvSpPr>
          <p:spPr bwMode="auto">
            <a:xfrm>
              <a:off x="3157" y="1391"/>
              <a:ext cx="181"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8</a:t>
              </a:r>
              <a:endParaRPr lang="en-US" altLang="en-US" sz="2400"/>
            </a:p>
          </p:txBody>
        </p:sp>
        <p:sp>
          <p:nvSpPr>
            <p:cNvPr id="29730" name="Rectangle 21">
              <a:extLst>
                <a:ext uri="{FF2B5EF4-FFF2-40B4-BE49-F238E27FC236}">
                  <a16:creationId xmlns:a16="http://schemas.microsoft.com/office/drawing/2014/main" id="{E2563AAB-3ABB-4E87-85C5-5F2131665B33}"/>
                </a:ext>
              </a:extLst>
            </p:cNvPr>
            <p:cNvSpPr>
              <a:spLocks noChangeArrowheads="1"/>
            </p:cNvSpPr>
            <p:nvPr/>
          </p:nvSpPr>
          <p:spPr bwMode="auto">
            <a:xfrm>
              <a:off x="3157" y="1116"/>
              <a:ext cx="181"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1</a:t>
              </a:r>
              <a:endParaRPr lang="en-US" altLang="en-US" sz="2400"/>
            </a:p>
          </p:txBody>
        </p:sp>
      </p:grpSp>
      <p:grpSp>
        <p:nvGrpSpPr>
          <p:cNvPr id="3" name="Group 23">
            <a:extLst>
              <a:ext uri="{FF2B5EF4-FFF2-40B4-BE49-F238E27FC236}">
                <a16:creationId xmlns:a16="http://schemas.microsoft.com/office/drawing/2014/main" id="{E8C0C2BA-CCA7-41F3-94F9-BBD79ED2F192}"/>
              </a:ext>
            </a:extLst>
          </p:cNvPr>
          <p:cNvGrpSpPr>
            <a:grpSpLocks noChangeAspect="1"/>
          </p:cNvGrpSpPr>
          <p:nvPr/>
        </p:nvGrpSpPr>
        <p:grpSpPr bwMode="auto">
          <a:xfrm>
            <a:off x="2514600" y="5486400"/>
            <a:ext cx="3463925" cy="790575"/>
            <a:chOff x="1584" y="3456"/>
            <a:chExt cx="2182" cy="498"/>
          </a:xfrm>
        </p:grpSpPr>
        <p:sp>
          <p:nvSpPr>
            <p:cNvPr id="29708" name="AutoShape 22">
              <a:extLst>
                <a:ext uri="{FF2B5EF4-FFF2-40B4-BE49-F238E27FC236}">
                  <a16:creationId xmlns:a16="http://schemas.microsoft.com/office/drawing/2014/main" id="{DD25BF9B-4242-4BEC-8C82-BB32519A15F0}"/>
                </a:ext>
              </a:extLst>
            </p:cNvPr>
            <p:cNvSpPr>
              <a:spLocks noChangeAspect="1" noChangeArrowheads="1" noTextEdit="1"/>
            </p:cNvSpPr>
            <p:nvPr/>
          </p:nvSpPr>
          <p:spPr bwMode="auto">
            <a:xfrm>
              <a:off x="1584" y="3456"/>
              <a:ext cx="2182" cy="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709" name="Line 24">
              <a:extLst>
                <a:ext uri="{FF2B5EF4-FFF2-40B4-BE49-F238E27FC236}">
                  <a16:creationId xmlns:a16="http://schemas.microsoft.com/office/drawing/2014/main" id="{1EE1A84F-EFA8-4B1E-9D02-361E98A3A215}"/>
                </a:ext>
              </a:extLst>
            </p:cNvPr>
            <p:cNvSpPr>
              <a:spLocks noChangeShapeType="1"/>
            </p:cNvSpPr>
            <p:nvPr/>
          </p:nvSpPr>
          <p:spPr bwMode="auto">
            <a:xfrm>
              <a:off x="3053" y="3713"/>
              <a:ext cx="123" cy="1"/>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10" name="Line 25">
              <a:extLst>
                <a:ext uri="{FF2B5EF4-FFF2-40B4-BE49-F238E27FC236}">
                  <a16:creationId xmlns:a16="http://schemas.microsoft.com/office/drawing/2014/main" id="{4F367E39-6E78-4BC2-8838-01ADE6C05DC9}"/>
                </a:ext>
              </a:extLst>
            </p:cNvPr>
            <p:cNvSpPr>
              <a:spLocks noChangeShapeType="1"/>
            </p:cNvSpPr>
            <p:nvPr/>
          </p:nvSpPr>
          <p:spPr bwMode="auto">
            <a:xfrm>
              <a:off x="3391" y="3713"/>
              <a:ext cx="123" cy="1"/>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11" name="Rectangle 26">
              <a:extLst>
                <a:ext uri="{FF2B5EF4-FFF2-40B4-BE49-F238E27FC236}">
                  <a16:creationId xmlns:a16="http://schemas.microsoft.com/office/drawing/2014/main" id="{51DC0EBB-4921-496C-B055-4F8FE0B435EE}"/>
                </a:ext>
              </a:extLst>
            </p:cNvPr>
            <p:cNvSpPr>
              <a:spLocks noChangeArrowheads="1"/>
            </p:cNvSpPr>
            <p:nvPr/>
          </p:nvSpPr>
          <p:spPr bwMode="auto">
            <a:xfrm>
              <a:off x="3702" y="3589"/>
              <a:ext cx="131"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i="1">
                  <a:solidFill>
                    <a:srgbClr val="000000"/>
                  </a:solidFill>
                </a:rPr>
                <a:t>.</a:t>
              </a:r>
              <a:endParaRPr lang="en-US" altLang="en-US" sz="2400"/>
            </a:p>
          </p:txBody>
        </p:sp>
        <p:sp>
          <p:nvSpPr>
            <p:cNvPr id="29712" name="Rectangle 27">
              <a:extLst>
                <a:ext uri="{FF2B5EF4-FFF2-40B4-BE49-F238E27FC236}">
                  <a16:creationId xmlns:a16="http://schemas.microsoft.com/office/drawing/2014/main" id="{BA9606D8-3872-4BF7-AEC7-7E4ABC33D133}"/>
                </a:ext>
              </a:extLst>
            </p:cNvPr>
            <p:cNvSpPr>
              <a:spLocks noChangeArrowheads="1"/>
            </p:cNvSpPr>
            <p:nvPr/>
          </p:nvSpPr>
          <p:spPr bwMode="auto">
            <a:xfrm>
              <a:off x="3409" y="3740"/>
              <a:ext cx="170"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i="1">
                  <a:solidFill>
                    <a:srgbClr val="000000"/>
                  </a:solidFill>
                </a:rPr>
                <a:t>c</a:t>
              </a:r>
              <a:endParaRPr lang="en-US" altLang="en-US" sz="2400"/>
            </a:p>
          </p:txBody>
        </p:sp>
        <p:sp>
          <p:nvSpPr>
            <p:cNvPr id="29713" name="Rectangle 28">
              <a:extLst>
                <a:ext uri="{FF2B5EF4-FFF2-40B4-BE49-F238E27FC236}">
                  <a16:creationId xmlns:a16="http://schemas.microsoft.com/office/drawing/2014/main" id="{1526C151-2258-416C-9439-A5D47AC1B0F9}"/>
                </a:ext>
              </a:extLst>
            </p:cNvPr>
            <p:cNvSpPr>
              <a:spLocks noChangeArrowheads="1"/>
            </p:cNvSpPr>
            <p:nvPr/>
          </p:nvSpPr>
          <p:spPr bwMode="auto">
            <a:xfrm>
              <a:off x="3404" y="3468"/>
              <a:ext cx="181"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i="1">
                  <a:solidFill>
                    <a:srgbClr val="000000"/>
                  </a:solidFill>
                </a:rPr>
                <a:t>a</a:t>
              </a:r>
              <a:endParaRPr lang="en-US" altLang="en-US" sz="2400"/>
            </a:p>
          </p:txBody>
        </p:sp>
        <p:sp>
          <p:nvSpPr>
            <p:cNvPr id="29714" name="Rectangle 29">
              <a:extLst>
                <a:ext uri="{FF2B5EF4-FFF2-40B4-BE49-F238E27FC236}">
                  <a16:creationId xmlns:a16="http://schemas.microsoft.com/office/drawing/2014/main" id="{801C7B61-7F80-4D71-BF22-587EAF39FB1D}"/>
                </a:ext>
              </a:extLst>
            </p:cNvPr>
            <p:cNvSpPr>
              <a:spLocks noChangeArrowheads="1"/>
            </p:cNvSpPr>
            <p:nvPr/>
          </p:nvSpPr>
          <p:spPr bwMode="auto">
            <a:xfrm>
              <a:off x="3064" y="3740"/>
              <a:ext cx="181"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i="1">
                  <a:solidFill>
                    <a:srgbClr val="000000"/>
                  </a:solidFill>
                </a:rPr>
                <a:t>b</a:t>
              </a:r>
              <a:endParaRPr lang="en-US" altLang="en-US" sz="2400"/>
            </a:p>
          </p:txBody>
        </p:sp>
        <p:sp>
          <p:nvSpPr>
            <p:cNvPr id="29715" name="Rectangle 30">
              <a:extLst>
                <a:ext uri="{FF2B5EF4-FFF2-40B4-BE49-F238E27FC236}">
                  <a16:creationId xmlns:a16="http://schemas.microsoft.com/office/drawing/2014/main" id="{3DCF57D3-28AC-4150-8F5C-818F6EB969D5}"/>
                </a:ext>
              </a:extLst>
            </p:cNvPr>
            <p:cNvSpPr>
              <a:spLocks noChangeArrowheads="1"/>
            </p:cNvSpPr>
            <p:nvPr/>
          </p:nvSpPr>
          <p:spPr bwMode="auto">
            <a:xfrm>
              <a:off x="3066" y="3468"/>
              <a:ext cx="181"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i="1">
                  <a:solidFill>
                    <a:srgbClr val="000000"/>
                  </a:solidFill>
                </a:rPr>
                <a:t>a</a:t>
              </a:r>
              <a:endParaRPr lang="en-US" altLang="en-US" sz="2400"/>
            </a:p>
          </p:txBody>
        </p:sp>
        <p:sp>
          <p:nvSpPr>
            <p:cNvPr id="29716" name="Rectangle 31">
              <a:extLst>
                <a:ext uri="{FF2B5EF4-FFF2-40B4-BE49-F238E27FC236}">
                  <a16:creationId xmlns:a16="http://schemas.microsoft.com/office/drawing/2014/main" id="{F8CFDE93-C793-4618-86AA-575B3404AD4E}"/>
                </a:ext>
              </a:extLst>
            </p:cNvPr>
            <p:cNvSpPr>
              <a:spLocks noChangeArrowheads="1"/>
            </p:cNvSpPr>
            <p:nvPr/>
          </p:nvSpPr>
          <p:spPr bwMode="auto">
            <a:xfrm>
              <a:off x="2444" y="3589"/>
              <a:ext cx="170"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i="1">
                  <a:solidFill>
                    <a:srgbClr val="000000"/>
                  </a:solidFill>
                </a:rPr>
                <a:t>c</a:t>
              </a:r>
              <a:endParaRPr lang="en-US" altLang="en-US" sz="2400"/>
            </a:p>
          </p:txBody>
        </p:sp>
        <p:sp>
          <p:nvSpPr>
            <p:cNvPr id="29717" name="Rectangle 32">
              <a:extLst>
                <a:ext uri="{FF2B5EF4-FFF2-40B4-BE49-F238E27FC236}">
                  <a16:creationId xmlns:a16="http://schemas.microsoft.com/office/drawing/2014/main" id="{88071B0E-BF5A-4629-89B5-2760AAB2A6AA}"/>
                </a:ext>
              </a:extLst>
            </p:cNvPr>
            <p:cNvSpPr>
              <a:spLocks noChangeArrowheads="1"/>
            </p:cNvSpPr>
            <p:nvPr/>
          </p:nvSpPr>
          <p:spPr bwMode="auto">
            <a:xfrm>
              <a:off x="2141" y="3589"/>
              <a:ext cx="181"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i="1">
                  <a:solidFill>
                    <a:srgbClr val="000000"/>
                  </a:solidFill>
                </a:rPr>
                <a:t>b</a:t>
              </a:r>
              <a:endParaRPr lang="en-US" altLang="en-US" sz="2400"/>
            </a:p>
          </p:txBody>
        </p:sp>
        <p:sp>
          <p:nvSpPr>
            <p:cNvPr id="29718" name="Rectangle 33">
              <a:extLst>
                <a:ext uri="{FF2B5EF4-FFF2-40B4-BE49-F238E27FC236}">
                  <a16:creationId xmlns:a16="http://schemas.microsoft.com/office/drawing/2014/main" id="{C232575D-0470-4C82-83B5-C76874239189}"/>
                </a:ext>
              </a:extLst>
            </p:cNvPr>
            <p:cNvSpPr>
              <a:spLocks noChangeArrowheads="1"/>
            </p:cNvSpPr>
            <p:nvPr/>
          </p:nvSpPr>
          <p:spPr bwMode="auto">
            <a:xfrm>
              <a:off x="3514" y="3589"/>
              <a:ext cx="283"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    </a:t>
              </a:r>
              <a:endParaRPr lang="en-US" altLang="en-US" sz="2400"/>
            </a:p>
          </p:txBody>
        </p:sp>
        <p:sp>
          <p:nvSpPr>
            <p:cNvPr id="29719" name="Rectangle 34">
              <a:extLst>
                <a:ext uri="{FF2B5EF4-FFF2-40B4-BE49-F238E27FC236}">
                  <a16:creationId xmlns:a16="http://schemas.microsoft.com/office/drawing/2014/main" id="{129289E1-C73F-4C0F-A492-377D52B7B7C8}"/>
                </a:ext>
              </a:extLst>
            </p:cNvPr>
            <p:cNvSpPr>
              <a:spLocks noChangeArrowheads="1"/>
            </p:cNvSpPr>
            <p:nvPr/>
          </p:nvSpPr>
          <p:spPr bwMode="auto">
            <a:xfrm>
              <a:off x="2574" y="3589"/>
              <a:ext cx="579"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 then  </a:t>
              </a:r>
              <a:endParaRPr lang="en-US" altLang="en-US" sz="2400"/>
            </a:p>
          </p:txBody>
        </p:sp>
        <p:sp>
          <p:nvSpPr>
            <p:cNvPr id="29720" name="Rectangle 35">
              <a:extLst>
                <a:ext uri="{FF2B5EF4-FFF2-40B4-BE49-F238E27FC236}">
                  <a16:creationId xmlns:a16="http://schemas.microsoft.com/office/drawing/2014/main" id="{10B33CF0-6067-4454-82BE-CAEB2FF197F6}"/>
                </a:ext>
              </a:extLst>
            </p:cNvPr>
            <p:cNvSpPr>
              <a:spLocks noChangeArrowheads="1"/>
            </p:cNvSpPr>
            <p:nvPr/>
          </p:nvSpPr>
          <p:spPr bwMode="auto">
            <a:xfrm>
              <a:off x="2525" y="3589"/>
              <a:ext cx="131"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 </a:t>
              </a:r>
              <a:endParaRPr lang="en-US" altLang="en-US" sz="2400"/>
            </a:p>
          </p:txBody>
        </p:sp>
        <p:sp>
          <p:nvSpPr>
            <p:cNvPr id="29721" name="Rectangle 36">
              <a:extLst>
                <a:ext uri="{FF2B5EF4-FFF2-40B4-BE49-F238E27FC236}">
                  <a16:creationId xmlns:a16="http://schemas.microsoft.com/office/drawing/2014/main" id="{9CE4A4CD-DC0F-4BB0-9F5A-9129FA7DF361}"/>
                </a:ext>
              </a:extLst>
            </p:cNvPr>
            <p:cNvSpPr>
              <a:spLocks noChangeArrowheads="1"/>
            </p:cNvSpPr>
            <p:nvPr/>
          </p:nvSpPr>
          <p:spPr bwMode="auto">
            <a:xfrm>
              <a:off x="2053" y="3589"/>
              <a:ext cx="182"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  </a:t>
              </a:r>
              <a:endParaRPr lang="en-US" altLang="en-US" sz="2400"/>
            </a:p>
          </p:txBody>
        </p:sp>
        <p:sp>
          <p:nvSpPr>
            <p:cNvPr id="29722" name="Rectangle 37">
              <a:extLst>
                <a:ext uri="{FF2B5EF4-FFF2-40B4-BE49-F238E27FC236}">
                  <a16:creationId xmlns:a16="http://schemas.microsoft.com/office/drawing/2014/main" id="{588A1463-B33A-4F60-AEC3-34CB5CF6D238}"/>
                </a:ext>
              </a:extLst>
            </p:cNvPr>
            <p:cNvSpPr>
              <a:spLocks noChangeArrowheads="1"/>
            </p:cNvSpPr>
            <p:nvPr/>
          </p:nvSpPr>
          <p:spPr bwMode="auto">
            <a:xfrm>
              <a:off x="1913" y="3589"/>
              <a:ext cx="204"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if</a:t>
              </a:r>
              <a:endParaRPr lang="en-US" altLang="en-US" sz="2400"/>
            </a:p>
          </p:txBody>
        </p:sp>
        <p:sp>
          <p:nvSpPr>
            <p:cNvPr id="29723" name="Rectangle 38">
              <a:extLst>
                <a:ext uri="{FF2B5EF4-FFF2-40B4-BE49-F238E27FC236}">
                  <a16:creationId xmlns:a16="http://schemas.microsoft.com/office/drawing/2014/main" id="{9D04D05E-3E67-4F25-8A48-6E20219B28AA}"/>
                </a:ext>
              </a:extLst>
            </p:cNvPr>
            <p:cNvSpPr>
              <a:spLocks noChangeArrowheads="1"/>
            </p:cNvSpPr>
            <p:nvPr/>
          </p:nvSpPr>
          <p:spPr bwMode="auto">
            <a:xfrm>
              <a:off x="1825" y="3589"/>
              <a:ext cx="182"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  </a:t>
              </a:r>
              <a:endParaRPr lang="en-US" altLang="en-US" sz="2400"/>
            </a:p>
          </p:txBody>
        </p:sp>
        <p:sp>
          <p:nvSpPr>
            <p:cNvPr id="29724" name="Rectangle 39">
              <a:extLst>
                <a:ext uri="{FF2B5EF4-FFF2-40B4-BE49-F238E27FC236}">
                  <a16:creationId xmlns:a16="http://schemas.microsoft.com/office/drawing/2014/main" id="{1F530AE6-6E8E-49A6-9075-19E5B8E251E1}"/>
                </a:ext>
              </a:extLst>
            </p:cNvPr>
            <p:cNvSpPr>
              <a:spLocks noChangeArrowheads="1"/>
            </p:cNvSpPr>
            <p:nvPr/>
          </p:nvSpPr>
          <p:spPr bwMode="auto">
            <a:xfrm>
              <a:off x="1607" y="3589"/>
              <a:ext cx="327"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i.e.</a:t>
              </a:r>
              <a:endParaRPr lang="en-US" altLang="en-US" sz="2400"/>
            </a:p>
          </p:txBody>
        </p:sp>
        <p:sp>
          <p:nvSpPr>
            <p:cNvPr id="29725" name="Rectangle 40">
              <a:extLst>
                <a:ext uri="{FF2B5EF4-FFF2-40B4-BE49-F238E27FC236}">
                  <a16:creationId xmlns:a16="http://schemas.microsoft.com/office/drawing/2014/main" id="{50F8AAEA-3108-4F3A-A69B-D58F026C9F3A}"/>
                </a:ext>
              </a:extLst>
            </p:cNvPr>
            <p:cNvSpPr>
              <a:spLocks noChangeArrowheads="1"/>
            </p:cNvSpPr>
            <p:nvPr/>
          </p:nvSpPr>
          <p:spPr bwMode="auto">
            <a:xfrm>
              <a:off x="3231" y="3567"/>
              <a:ext cx="23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latin typeface="Symbol" panose="05050102010706020507" pitchFamily="18" charset="2"/>
                </a:rPr>
                <a:t>&lt;</a:t>
              </a:r>
              <a:endParaRPr lang="en-US" altLang="en-US" sz="2400"/>
            </a:p>
          </p:txBody>
        </p:sp>
        <p:sp>
          <p:nvSpPr>
            <p:cNvPr id="29726" name="Rectangle 41">
              <a:extLst>
                <a:ext uri="{FF2B5EF4-FFF2-40B4-BE49-F238E27FC236}">
                  <a16:creationId xmlns:a16="http://schemas.microsoft.com/office/drawing/2014/main" id="{559653BF-FCC3-4356-A15B-A4E1536514AB}"/>
                </a:ext>
              </a:extLst>
            </p:cNvPr>
            <p:cNvSpPr>
              <a:spLocks noChangeArrowheads="1"/>
            </p:cNvSpPr>
            <p:nvPr/>
          </p:nvSpPr>
          <p:spPr bwMode="auto">
            <a:xfrm>
              <a:off x="2289" y="3567"/>
              <a:ext cx="23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latin typeface="Symbol" panose="05050102010706020507" pitchFamily="18" charset="2"/>
                </a:rPr>
                <a:t>&gt;</a:t>
              </a:r>
              <a:endParaRPr lang="en-US" altLang="en-US" sz="2400"/>
            </a:p>
          </p:txBody>
        </p:sp>
      </p:grpSp>
      <p:grpSp>
        <p:nvGrpSpPr>
          <p:cNvPr id="5" name="Group 4">
            <a:extLst>
              <a:ext uri="{FF2B5EF4-FFF2-40B4-BE49-F238E27FC236}">
                <a16:creationId xmlns:a16="http://schemas.microsoft.com/office/drawing/2014/main" id="{2788A22F-F2F4-42FC-9FDB-5084E1EA3D9D}"/>
              </a:ext>
            </a:extLst>
          </p:cNvPr>
          <p:cNvGrpSpPr>
            <a:grpSpLocks/>
          </p:cNvGrpSpPr>
          <p:nvPr/>
        </p:nvGrpSpPr>
        <p:grpSpPr bwMode="auto">
          <a:xfrm>
            <a:off x="6629400" y="1371600"/>
            <a:ext cx="1114425" cy="1114425"/>
            <a:chOff x="6629400" y="1371600"/>
            <a:chExt cx="1114425" cy="1114425"/>
          </a:xfrm>
        </p:grpSpPr>
        <p:pic>
          <p:nvPicPr>
            <p:cNvPr id="29706" name="Picture 16" descr="eighth">
              <a:extLst>
                <a:ext uri="{FF2B5EF4-FFF2-40B4-BE49-F238E27FC236}">
                  <a16:creationId xmlns:a16="http://schemas.microsoft.com/office/drawing/2014/main" id="{B18B95E3-71A7-43D5-B1E0-C21E1CA40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371600"/>
              <a:ext cx="1114425"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Picture 3">
              <a:extLst>
                <a:ext uri="{FF2B5EF4-FFF2-40B4-BE49-F238E27FC236}">
                  <a16:creationId xmlns:a16="http://schemas.microsoft.com/office/drawing/2014/main" id="{5800EC0C-6DA0-4060-B78C-76E1CF45992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1903096"/>
              <a:ext cx="593317" cy="578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389"/>
                                        </p:tgtEl>
                                        <p:attrNameLst>
                                          <p:attrName>style.visibility</p:attrName>
                                        </p:attrNameLst>
                                      </p:cBhvr>
                                      <p:to>
                                        <p:strVal val="visible"/>
                                      </p:to>
                                    </p:set>
                                    <p:animEffect transition="in" filter="wipe(up)">
                                      <p:cBhvr>
                                        <p:cTn id="7" dur="500"/>
                                        <p:tgtEl>
                                          <p:spTgt spid="163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6396"/>
                                        </p:tgtEl>
                                        <p:attrNameLst>
                                          <p:attrName>style.visibility</p:attrName>
                                        </p:attrNameLst>
                                      </p:cBhvr>
                                      <p:to>
                                        <p:strVal val="visible"/>
                                      </p:to>
                                    </p:set>
                                    <p:animEffect transition="in" filter="wipe(up)">
                                      <p:cBhvr>
                                        <p:cTn id="22" dur="500"/>
                                        <p:tgtEl>
                                          <p:spTgt spid="1639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6387"/>
                                        </p:tgtEl>
                                        <p:attrNameLst>
                                          <p:attrName>style.visibility</p:attrName>
                                        </p:attrNameLst>
                                      </p:cBhvr>
                                      <p:to>
                                        <p:strVal val="visible"/>
                                      </p:to>
                                    </p:set>
                                    <p:animEffect transition="in" filter="wipe(up)">
                                      <p:cBhvr>
                                        <p:cTn id="27" dur="500"/>
                                        <p:tgtEl>
                                          <p:spTgt spid="1638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autoUpdateAnimBg="0"/>
      <p:bldP spid="16389" grpId="0" autoUpdateAnimBg="0"/>
      <p:bldP spid="16396"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a:extLst>
              <a:ext uri="{FF2B5EF4-FFF2-40B4-BE49-F238E27FC236}">
                <a16:creationId xmlns:a16="http://schemas.microsoft.com/office/drawing/2014/main" id="{11822FBD-20A9-4933-B6D3-AB14C815F815}"/>
              </a:ext>
            </a:extLst>
          </p:cNvPr>
          <p:cNvSpPr txBox="1">
            <a:spLocks noChangeArrowheads="1"/>
          </p:cNvSpPr>
          <p:nvPr/>
        </p:nvSpPr>
        <p:spPr bwMode="auto">
          <a:xfrm>
            <a:off x="914400" y="381000"/>
            <a:ext cx="617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a:solidFill>
                  <a:srgbClr val="FF0000"/>
                </a:solidFill>
                <a:latin typeface="Franklin Gothic Demi Cond" panose="020B0706030402020204" pitchFamily="34" charset="0"/>
              </a:rPr>
              <a:t>Examples:</a:t>
            </a:r>
            <a:endParaRPr lang="en-US" altLang="en-US" sz="2400">
              <a:solidFill>
                <a:srgbClr val="FF0000"/>
              </a:solidFill>
            </a:endParaRPr>
          </a:p>
        </p:txBody>
      </p:sp>
      <p:grpSp>
        <p:nvGrpSpPr>
          <p:cNvPr id="2" name="Group 85">
            <a:extLst>
              <a:ext uri="{FF2B5EF4-FFF2-40B4-BE49-F238E27FC236}">
                <a16:creationId xmlns:a16="http://schemas.microsoft.com/office/drawing/2014/main" id="{D1C115AA-6E36-46B1-ABD6-F8CA3E6B2551}"/>
              </a:ext>
            </a:extLst>
          </p:cNvPr>
          <p:cNvGrpSpPr>
            <a:grpSpLocks/>
          </p:cNvGrpSpPr>
          <p:nvPr/>
        </p:nvGrpSpPr>
        <p:grpSpPr bwMode="auto">
          <a:xfrm>
            <a:off x="898525" y="1143000"/>
            <a:ext cx="3883025" cy="728663"/>
            <a:chOff x="566" y="720"/>
            <a:chExt cx="2446" cy="459"/>
          </a:xfrm>
        </p:grpSpPr>
        <p:sp>
          <p:nvSpPr>
            <p:cNvPr id="30779" name="Text Box 9">
              <a:extLst>
                <a:ext uri="{FF2B5EF4-FFF2-40B4-BE49-F238E27FC236}">
                  <a16:creationId xmlns:a16="http://schemas.microsoft.com/office/drawing/2014/main" id="{E28BAE93-8438-4E4B-9E2A-478738DD5591}"/>
                </a:ext>
              </a:extLst>
            </p:cNvPr>
            <p:cNvSpPr txBox="1">
              <a:spLocks noChangeArrowheads="1"/>
            </p:cNvSpPr>
            <p:nvPr/>
          </p:nvSpPr>
          <p:spPr bwMode="auto">
            <a:xfrm>
              <a:off x="566" y="794"/>
              <a:ext cx="167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F4EFF"/>
                  </a:solidFill>
                </a:rPr>
                <a:t>Which one is larger,</a:t>
              </a:r>
            </a:p>
          </p:txBody>
        </p:sp>
        <p:grpSp>
          <p:nvGrpSpPr>
            <p:cNvPr id="30780" name="Group 23">
              <a:extLst>
                <a:ext uri="{FF2B5EF4-FFF2-40B4-BE49-F238E27FC236}">
                  <a16:creationId xmlns:a16="http://schemas.microsoft.com/office/drawing/2014/main" id="{79B4878D-32C1-41F9-9D70-8DF59D4A99E3}"/>
                </a:ext>
              </a:extLst>
            </p:cNvPr>
            <p:cNvGrpSpPr>
              <a:grpSpLocks noChangeAspect="1"/>
            </p:cNvGrpSpPr>
            <p:nvPr/>
          </p:nvGrpSpPr>
          <p:grpSpPr bwMode="auto">
            <a:xfrm>
              <a:off x="2304" y="720"/>
              <a:ext cx="708" cy="459"/>
              <a:chOff x="2304" y="720"/>
              <a:chExt cx="708" cy="459"/>
            </a:xfrm>
          </p:grpSpPr>
          <p:sp>
            <p:nvSpPr>
              <p:cNvPr id="30781" name="AutoShape 22">
                <a:extLst>
                  <a:ext uri="{FF2B5EF4-FFF2-40B4-BE49-F238E27FC236}">
                    <a16:creationId xmlns:a16="http://schemas.microsoft.com/office/drawing/2014/main" id="{C7A2CB06-7483-4D11-A0B3-B9E148BC9B08}"/>
                  </a:ext>
                </a:extLst>
              </p:cNvPr>
              <p:cNvSpPr>
                <a:spLocks noChangeAspect="1" noChangeArrowheads="1" noTextEdit="1"/>
              </p:cNvSpPr>
              <p:nvPr/>
            </p:nvSpPr>
            <p:spPr bwMode="auto">
              <a:xfrm>
                <a:off x="2304" y="720"/>
                <a:ext cx="708" cy="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782" name="Line 24">
                <a:extLst>
                  <a:ext uri="{FF2B5EF4-FFF2-40B4-BE49-F238E27FC236}">
                    <a16:creationId xmlns:a16="http://schemas.microsoft.com/office/drawing/2014/main" id="{2ADC9C8E-2387-4AE5-AD81-CF1CBE4CE5C7}"/>
                  </a:ext>
                </a:extLst>
              </p:cNvPr>
              <p:cNvSpPr>
                <a:spLocks noChangeShapeType="1"/>
              </p:cNvSpPr>
              <p:nvPr/>
            </p:nvSpPr>
            <p:spPr bwMode="auto">
              <a:xfrm>
                <a:off x="2323" y="959"/>
                <a:ext cx="103"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83" name="Line 25">
                <a:extLst>
                  <a:ext uri="{FF2B5EF4-FFF2-40B4-BE49-F238E27FC236}">
                    <a16:creationId xmlns:a16="http://schemas.microsoft.com/office/drawing/2014/main" id="{7CDDEA5B-149F-407E-A66A-7606EF0023BC}"/>
                  </a:ext>
                </a:extLst>
              </p:cNvPr>
              <p:cNvSpPr>
                <a:spLocks noChangeShapeType="1"/>
              </p:cNvSpPr>
              <p:nvPr/>
            </p:nvSpPr>
            <p:spPr bwMode="auto">
              <a:xfrm>
                <a:off x="2770" y="959"/>
                <a:ext cx="103"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84" name="Rectangle 26">
                <a:extLst>
                  <a:ext uri="{FF2B5EF4-FFF2-40B4-BE49-F238E27FC236}">
                    <a16:creationId xmlns:a16="http://schemas.microsoft.com/office/drawing/2014/main" id="{51EA8AE3-52A7-4876-8867-37101B128D12}"/>
                  </a:ext>
                </a:extLst>
              </p:cNvPr>
              <p:cNvSpPr>
                <a:spLocks noChangeArrowheads="1"/>
              </p:cNvSpPr>
              <p:nvPr/>
            </p:nvSpPr>
            <p:spPr bwMode="auto">
              <a:xfrm>
                <a:off x="2912" y="837"/>
                <a:ext cx="162"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a:t>
                </a:r>
                <a:endParaRPr lang="en-US" altLang="en-US" sz="2400"/>
              </a:p>
            </p:txBody>
          </p:sp>
          <p:sp>
            <p:nvSpPr>
              <p:cNvPr id="30785" name="Rectangle 27">
                <a:extLst>
                  <a:ext uri="{FF2B5EF4-FFF2-40B4-BE49-F238E27FC236}">
                    <a16:creationId xmlns:a16="http://schemas.microsoft.com/office/drawing/2014/main" id="{EF63BF5F-88F3-4B77-8F89-8D08691AE738}"/>
                  </a:ext>
                </a:extLst>
              </p:cNvPr>
              <p:cNvSpPr>
                <a:spLocks noChangeArrowheads="1"/>
              </p:cNvSpPr>
              <p:nvPr/>
            </p:nvSpPr>
            <p:spPr bwMode="auto">
              <a:xfrm>
                <a:off x="2873" y="837"/>
                <a:ext cx="125"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 </a:t>
                </a:r>
                <a:endParaRPr lang="en-US" altLang="en-US" sz="2400"/>
              </a:p>
            </p:txBody>
          </p:sp>
          <p:sp>
            <p:nvSpPr>
              <p:cNvPr id="30786" name="Rectangle 28">
                <a:extLst>
                  <a:ext uri="{FF2B5EF4-FFF2-40B4-BE49-F238E27FC236}">
                    <a16:creationId xmlns:a16="http://schemas.microsoft.com/office/drawing/2014/main" id="{1E77D28C-770A-4EC2-B826-3AEA8A109911}"/>
                  </a:ext>
                </a:extLst>
              </p:cNvPr>
              <p:cNvSpPr>
                <a:spLocks noChangeArrowheads="1"/>
              </p:cNvSpPr>
              <p:nvPr/>
            </p:nvSpPr>
            <p:spPr bwMode="auto">
              <a:xfrm>
                <a:off x="2775" y="984"/>
                <a:ext cx="173"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5</a:t>
                </a:r>
                <a:endParaRPr lang="en-US" altLang="en-US" sz="2400"/>
              </a:p>
            </p:txBody>
          </p:sp>
          <p:sp>
            <p:nvSpPr>
              <p:cNvPr id="30787" name="Rectangle 29">
                <a:extLst>
                  <a:ext uri="{FF2B5EF4-FFF2-40B4-BE49-F238E27FC236}">
                    <a16:creationId xmlns:a16="http://schemas.microsoft.com/office/drawing/2014/main" id="{980CB351-DF93-4357-80E2-1B6ECAE5696F}"/>
                  </a:ext>
                </a:extLst>
              </p:cNvPr>
              <p:cNvSpPr>
                <a:spLocks noChangeArrowheads="1"/>
              </p:cNvSpPr>
              <p:nvPr/>
            </p:nvSpPr>
            <p:spPr bwMode="auto">
              <a:xfrm>
                <a:off x="2776" y="719"/>
                <a:ext cx="173"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2</a:t>
                </a:r>
                <a:endParaRPr lang="en-US" altLang="en-US" sz="2400"/>
              </a:p>
            </p:txBody>
          </p:sp>
          <p:sp>
            <p:nvSpPr>
              <p:cNvPr id="30788" name="Rectangle 30">
                <a:extLst>
                  <a:ext uri="{FF2B5EF4-FFF2-40B4-BE49-F238E27FC236}">
                    <a16:creationId xmlns:a16="http://schemas.microsoft.com/office/drawing/2014/main" id="{C9CE5933-0E3B-4974-9545-D893738C1150}"/>
                  </a:ext>
                </a:extLst>
              </p:cNvPr>
              <p:cNvSpPr>
                <a:spLocks noChangeArrowheads="1"/>
              </p:cNvSpPr>
              <p:nvPr/>
            </p:nvSpPr>
            <p:spPr bwMode="auto">
              <a:xfrm>
                <a:off x="2516" y="837"/>
                <a:ext cx="334"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or  </a:t>
                </a:r>
                <a:endParaRPr lang="en-US" altLang="en-US" sz="2400"/>
              </a:p>
            </p:txBody>
          </p:sp>
          <p:sp>
            <p:nvSpPr>
              <p:cNvPr id="30789" name="Rectangle 31">
                <a:extLst>
                  <a:ext uri="{FF2B5EF4-FFF2-40B4-BE49-F238E27FC236}">
                    <a16:creationId xmlns:a16="http://schemas.microsoft.com/office/drawing/2014/main" id="{B1CD7657-F13F-42F8-8612-B5AD5144DD31}"/>
                  </a:ext>
                </a:extLst>
              </p:cNvPr>
              <p:cNvSpPr>
                <a:spLocks noChangeArrowheads="1"/>
              </p:cNvSpPr>
              <p:nvPr/>
            </p:nvSpPr>
            <p:spPr bwMode="auto">
              <a:xfrm>
                <a:off x="2426" y="837"/>
                <a:ext cx="173"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  </a:t>
                </a:r>
                <a:endParaRPr lang="en-US" altLang="en-US" sz="2400"/>
              </a:p>
            </p:txBody>
          </p:sp>
          <p:sp>
            <p:nvSpPr>
              <p:cNvPr id="30790" name="Rectangle 32">
                <a:extLst>
                  <a:ext uri="{FF2B5EF4-FFF2-40B4-BE49-F238E27FC236}">
                    <a16:creationId xmlns:a16="http://schemas.microsoft.com/office/drawing/2014/main" id="{B2E486EA-ECE9-47AF-A02D-AF2FE00BAFE6}"/>
                  </a:ext>
                </a:extLst>
              </p:cNvPr>
              <p:cNvSpPr>
                <a:spLocks noChangeArrowheads="1"/>
              </p:cNvSpPr>
              <p:nvPr/>
            </p:nvSpPr>
            <p:spPr bwMode="auto">
              <a:xfrm>
                <a:off x="2327" y="984"/>
                <a:ext cx="173"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7</a:t>
                </a:r>
                <a:endParaRPr lang="en-US" altLang="en-US" sz="2400"/>
              </a:p>
            </p:txBody>
          </p:sp>
          <p:sp>
            <p:nvSpPr>
              <p:cNvPr id="30791" name="Rectangle 33">
                <a:extLst>
                  <a:ext uri="{FF2B5EF4-FFF2-40B4-BE49-F238E27FC236}">
                    <a16:creationId xmlns:a16="http://schemas.microsoft.com/office/drawing/2014/main" id="{C229DE26-2548-49B7-AD66-5C4B3BC08B06}"/>
                  </a:ext>
                </a:extLst>
              </p:cNvPr>
              <p:cNvSpPr>
                <a:spLocks noChangeArrowheads="1"/>
              </p:cNvSpPr>
              <p:nvPr/>
            </p:nvSpPr>
            <p:spPr bwMode="auto">
              <a:xfrm>
                <a:off x="2330" y="719"/>
                <a:ext cx="173"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2</a:t>
                </a:r>
                <a:endParaRPr lang="en-US" altLang="en-US" sz="2400"/>
              </a:p>
            </p:txBody>
          </p:sp>
        </p:grpSp>
      </p:grpSp>
      <p:grpSp>
        <p:nvGrpSpPr>
          <p:cNvPr id="4" name="Group 35">
            <a:extLst>
              <a:ext uri="{FF2B5EF4-FFF2-40B4-BE49-F238E27FC236}">
                <a16:creationId xmlns:a16="http://schemas.microsoft.com/office/drawing/2014/main" id="{46AC4D17-B7F7-445C-8A54-9DC3EE452785}"/>
              </a:ext>
            </a:extLst>
          </p:cNvPr>
          <p:cNvGrpSpPr>
            <a:grpSpLocks noChangeAspect="1"/>
          </p:cNvGrpSpPr>
          <p:nvPr/>
        </p:nvGrpSpPr>
        <p:grpSpPr bwMode="auto">
          <a:xfrm>
            <a:off x="5791200" y="1143000"/>
            <a:ext cx="1196975" cy="727075"/>
            <a:chOff x="3648" y="720"/>
            <a:chExt cx="754" cy="458"/>
          </a:xfrm>
        </p:grpSpPr>
        <p:sp>
          <p:nvSpPr>
            <p:cNvPr id="30771" name="AutoShape 34">
              <a:extLst>
                <a:ext uri="{FF2B5EF4-FFF2-40B4-BE49-F238E27FC236}">
                  <a16:creationId xmlns:a16="http://schemas.microsoft.com/office/drawing/2014/main" id="{7A2909EE-6AF2-4908-AE0F-A1BDE7E3CF37}"/>
                </a:ext>
              </a:extLst>
            </p:cNvPr>
            <p:cNvSpPr>
              <a:spLocks noChangeAspect="1" noChangeArrowheads="1" noTextEdit="1"/>
            </p:cNvSpPr>
            <p:nvPr/>
          </p:nvSpPr>
          <p:spPr bwMode="auto">
            <a:xfrm>
              <a:off x="3648" y="720"/>
              <a:ext cx="754" cy="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772" name="Line 36">
              <a:extLst>
                <a:ext uri="{FF2B5EF4-FFF2-40B4-BE49-F238E27FC236}">
                  <a16:creationId xmlns:a16="http://schemas.microsoft.com/office/drawing/2014/main" id="{343D9F00-A996-4DE9-AC87-A2A410C4EA37}"/>
                </a:ext>
              </a:extLst>
            </p:cNvPr>
            <p:cNvSpPr>
              <a:spLocks noChangeShapeType="1"/>
            </p:cNvSpPr>
            <p:nvPr/>
          </p:nvSpPr>
          <p:spPr bwMode="auto">
            <a:xfrm>
              <a:off x="4229" y="959"/>
              <a:ext cx="10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73" name="Rectangle 37">
              <a:extLst>
                <a:ext uri="{FF2B5EF4-FFF2-40B4-BE49-F238E27FC236}">
                  <a16:creationId xmlns:a16="http://schemas.microsoft.com/office/drawing/2014/main" id="{3BFBCE27-324B-4D7B-B9C6-AF6931E7F20C}"/>
                </a:ext>
              </a:extLst>
            </p:cNvPr>
            <p:cNvSpPr>
              <a:spLocks noChangeArrowheads="1"/>
            </p:cNvSpPr>
            <p:nvPr/>
          </p:nvSpPr>
          <p:spPr bwMode="auto">
            <a:xfrm>
              <a:off x="4333" y="836"/>
              <a:ext cx="127"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 </a:t>
              </a:r>
              <a:endParaRPr lang="en-US" altLang="en-US" sz="2400"/>
            </a:p>
          </p:txBody>
        </p:sp>
        <p:sp>
          <p:nvSpPr>
            <p:cNvPr id="30774" name="Rectangle 38">
              <a:extLst>
                <a:ext uri="{FF2B5EF4-FFF2-40B4-BE49-F238E27FC236}">
                  <a16:creationId xmlns:a16="http://schemas.microsoft.com/office/drawing/2014/main" id="{C490254A-5E3C-400B-BE5B-77B700B2529C}"/>
                </a:ext>
              </a:extLst>
            </p:cNvPr>
            <p:cNvSpPr>
              <a:spLocks noChangeArrowheads="1"/>
            </p:cNvSpPr>
            <p:nvPr/>
          </p:nvSpPr>
          <p:spPr bwMode="auto">
            <a:xfrm>
              <a:off x="4234" y="983"/>
              <a:ext cx="175"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5</a:t>
              </a:r>
              <a:endParaRPr lang="en-US" altLang="en-US" sz="2400"/>
            </a:p>
          </p:txBody>
        </p:sp>
        <p:sp>
          <p:nvSpPr>
            <p:cNvPr id="30775" name="Rectangle 39">
              <a:extLst>
                <a:ext uri="{FF2B5EF4-FFF2-40B4-BE49-F238E27FC236}">
                  <a16:creationId xmlns:a16="http://schemas.microsoft.com/office/drawing/2014/main" id="{58699DC2-8CB5-40C6-8A01-A9A81B18DE0A}"/>
                </a:ext>
              </a:extLst>
            </p:cNvPr>
            <p:cNvSpPr>
              <a:spLocks noChangeArrowheads="1"/>
            </p:cNvSpPr>
            <p:nvPr/>
          </p:nvSpPr>
          <p:spPr bwMode="auto">
            <a:xfrm>
              <a:off x="4236" y="718"/>
              <a:ext cx="175"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2</a:t>
              </a:r>
              <a:endParaRPr lang="en-US" altLang="en-US" sz="2400"/>
            </a:p>
          </p:txBody>
        </p:sp>
        <p:sp>
          <p:nvSpPr>
            <p:cNvPr id="30776" name="Rectangle 40">
              <a:extLst>
                <a:ext uri="{FF2B5EF4-FFF2-40B4-BE49-F238E27FC236}">
                  <a16:creationId xmlns:a16="http://schemas.microsoft.com/office/drawing/2014/main" id="{14AE49F7-CDA2-4B28-BE4E-6A63987A6494}"/>
                </a:ext>
              </a:extLst>
            </p:cNvPr>
            <p:cNvSpPr>
              <a:spLocks noChangeArrowheads="1"/>
            </p:cNvSpPr>
            <p:nvPr/>
          </p:nvSpPr>
          <p:spPr bwMode="auto">
            <a:xfrm>
              <a:off x="4036" y="836"/>
              <a:ext cx="272"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    </a:t>
              </a:r>
              <a:endParaRPr lang="en-US" altLang="en-US" sz="2400"/>
            </a:p>
          </p:txBody>
        </p:sp>
        <p:sp>
          <p:nvSpPr>
            <p:cNvPr id="30777" name="Rectangle 41">
              <a:extLst>
                <a:ext uri="{FF2B5EF4-FFF2-40B4-BE49-F238E27FC236}">
                  <a16:creationId xmlns:a16="http://schemas.microsoft.com/office/drawing/2014/main" id="{4445B8F4-A556-457C-B828-E653B12217D1}"/>
                </a:ext>
              </a:extLst>
            </p:cNvPr>
            <p:cNvSpPr>
              <a:spLocks noChangeArrowheads="1"/>
            </p:cNvSpPr>
            <p:nvPr/>
          </p:nvSpPr>
          <p:spPr bwMode="auto">
            <a:xfrm>
              <a:off x="4003" y="836"/>
              <a:ext cx="132"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a:t>
              </a:r>
              <a:endParaRPr lang="en-US" altLang="en-US" sz="2400"/>
            </a:p>
          </p:txBody>
        </p:sp>
        <p:sp>
          <p:nvSpPr>
            <p:cNvPr id="30778" name="Rectangle 42">
              <a:extLst>
                <a:ext uri="{FF2B5EF4-FFF2-40B4-BE49-F238E27FC236}">
                  <a16:creationId xmlns:a16="http://schemas.microsoft.com/office/drawing/2014/main" id="{C44910DF-9CAA-4530-BDE5-B878E73D4B80}"/>
                </a:ext>
              </a:extLst>
            </p:cNvPr>
            <p:cNvSpPr>
              <a:spLocks noChangeArrowheads="1"/>
            </p:cNvSpPr>
            <p:nvPr/>
          </p:nvSpPr>
          <p:spPr bwMode="auto">
            <a:xfrm>
              <a:off x="3664" y="836"/>
              <a:ext cx="392"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Ans</a:t>
              </a:r>
              <a:endParaRPr lang="en-US" altLang="en-US" sz="2400"/>
            </a:p>
          </p:txBody>
        </p:sp>
      </p:grpSp>
      <p:grpSp>
        <p:nvGrpSpPr>
          <p:cNvPr id="5" name="Group 86">
            <a:extLst>
              <a:ext uri="{FF2B5EF4-FFF2-40B4-BE49-F238E27FC236}">
                <a16:creationId xmlns:a16="http://schemas.microsoft.com/office/drawing/2014/main" id="{F105E593-7C66-4AA6-AC82-4203776495D6}"/>
              </a:ext>
            </a:extLst>
          </p:cNvPr>
          <p:cNvGrpSpPr>
            <a:grpSpLocks/>
          </p:cNvGrpSpPr>
          <p:nvPr/>
        </p:nvGrpSpPr>
        <p:grpSpPr bwMode="auto">
          <a:xfrm>
            <a:off x="898525" y="2819400"/>
            <a:ext cx="4167188" cy="727075"/>
            <a:chOff x="566" y="1776"/>
            <a:chExt cx="2625" cy="458"/>
          </a:xfrm>
        </p:grpSpPr>
        <p:sp>
          <p:nvSpPr>
            <p:cNvPr id="30758" name="Text Box 10">
              <a:extLst>
                <a:ext uri="{FF2B5EF4-FFF2-40B4-BE49-F238E27FC236}">
                  <a16:creationId xmlns:a16="http://schemas.microsoft.com/office/drawing/2014/main" id="{F776DA38-8AD6-4C7D-A737-7AFEE8E9D5AF}"/>
                </a:ext>
              </a:extLst>
            </p:cNvPr>
            <p:cNvSpPr txBox="1">
              <a:spLocks noChangeArrowheads="1"/>
            </p:cNvSpPr>
            <p:nvPr/>
          </p:nvSpPr>
          <p:spPr bwMode="auto">
            <a:xfrm>
              <a:off x="566" y="1850"/>
              <a:ext cx="167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F4EFF"/>
                  </a:solidFill>
                </a:rPr>
                <a:t>Which one is larger,</a:t>
              </a:r>
            </a:p>
          </p:txBody>
        </p:sp>
        <p:grpSp>
          <p:nvGrpSpPr>
            <p:cNvPr id="30759" name="Group 44">
              <a:extLst>
                <a:ext uri="{FF2B5EF4-FFF2-40B4-BE49-F238E27FC236}">
                  <a16:creationId xmlns:a16="http://schemas.microsoft.com/office/drawing/2014/main" id="{55CB8F2B-6582-43B1-9E27-3B5661C4F586}"/>
                </a:ext>
              </a:extLst>
            </p:cNvPr>
            <p:cNvGrpSpPr>
              <a:grpSpLocks noChangeAspect="1"/>
            </p:cNvGrpSpPr>
            <p:nvPr/>
          </p:nvGrpSpPr>
          <p:grpSpPr bwMode="auto">
            <a:xfrm>
              <a:off x="2304" y="1776"/>
              <a:ext cx="887" cy="458"/>
              <a:chOff x="2304" y="1776"/>
              <a:chExt cx="887" cy="458"/>
            </a:xfrm>
          </p:grpSpPr>
          <p:sp>
            <p:nvSpPr>
              <p:cNvPr id="30760" name="AutoShape 43">
                <a:extLst>
                  <a:ext uri="{FF2B5EF4-FFF2-40B4-BE49-F238E27FC236}">
                    <a16:creationId xmlns:a16="http://schemas.microsoft.com/office/drawing/2014/main" id="{7E370D94-6883-41CC-BB2A-A7158997951E}"/>
                  </a:ext>
                </a:extLst>
              </p:cNvPr>
              <p:cNvSpPr>
                <a:spLocks noChangeAspect="1" noChangeArrowheads="1" noTextEdit="1"/>
              </p:cNvSpPr>
              <p:nvPr/>
            </p:nvSpPr>
            <p:spPr bwMode="auto">
              <a:xfrm>
                <a:off x="2304" y="1776"/>
                <a:ext cx="887" cy="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761" name="Line 45">
                <a:extLst>
                  <a:ext uri="{FF2B5EF4-FFF2-40B4-BE49-F238E27FC236}">
                    <a16:creationId xmlns:a16="http://schemas.microsoft.com/office/drawing/2014/main" id="{73CA300C-EA45-48BC-9935-82ADC6EA2C62}"/>
                  </a:ext>
                </a:extLst>
              </p:cNvPr>
              <p:cNvSpPr>
                <a:spLocks noChangeShapeType="1"/>
              </p:cNvSpPr>
              <p:nvPr/>
            </p:nvSpPr>
            <p:spPr bwMode="auto">
              <a:xfrm>
                <a:off x="2323" y="2015"/>
                <a:ext cx="192"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62" name="Line 46">
                <a:extLst>
                  <a:ext uri="{FF2B5EF4-FFF2-40B4-BE49-F238E27FC236}">
                    <a16:creationId xmlns:a16="http://schemas.microsoft.com/office/drawing/2014/main" id="{DA04CCA2-9852-4BE8-9B2F-FEF449F7F46F}"/>
                  </a:ext>
                </a:extLst>
              </p:cNvPr>
              <p:cNvSpPr>
                <a:spLocks noChangeShapeType="1"/>
              </p:cNvSpPr>
              <p:nvPr/>
            </p:nvSpPr>
            <p:spPr bwMode="auto">
              <a:xfrm>
                <a:off x="2858" y="2015"/>
                <a:ext cx="19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63" name="Rectangle 47">
                <a:extLst>
                  <a:ext uri="{FF2B5EF4-FFF2-40B4-BE49-F238E27FC236}">
                    <a16:creationId xmlns:a16="http://schemas.microsoft.com/office/drawing/2014/main" id="{D52C84D9-6E5B-4060-A2D2-8F07C22736C4}"/>
                  </a:ext>
                </a:extLst>
              </p:cNvPr>
              <p:cNvSpPr>
                <a:spLocks noChangeArrowheads="1"/>
              </p:cNvSpPr>
              <p:nvPr/>
            </p:nvSpPr>
            <p:spPr bwMode="auto">
              <a:xfrm>
                <a:off x="3091" y="1892"/>
                <a:ext cx="162"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a:t>
                </a:r>
                <a:endParaRPr lang="en-US" altLang="en-US" sz="2400"/>
              </a:p>
            </p:txBody>
          </p:sp>
          <p:sp>
            <p:nvSpPr>
              <p:cNvPr id="30764" name="Rectangle 48">
                <a:extLst>
                  <a:ext uri="{FF2B5EF4-FFF2-40B4-BE49-F238E27FC236}">
                    <a16:creationId xmlns:a16="http://schemas.microsoft.com/office/drawing/2014/main" id="{FB0A0321-8180-40E8-A1C2-7CAC3809AC29}"/>
                  </a:ext>
                </a:extLst>
              </p:cNvPr>
              <p:cNvSpPr>
                <a:spLocks noChangeArrowheads="1"/>
              </p:cNvSpPr>
              <p:nvPr/>
            </p:nvSpPr>
            <p:spPr bwMode="auto">
              <a:xfrm>
                <a:off x="3053" y="1892"/>
                <a:ext cx="125"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 </a:t>
                </a:r>
                <a:endParaRPr lang="en-US" altLang="en-US" sz="2400"/>
              </a:p>
            </p:txBody>
          </p:sp>
          <p:sp>
            <p:nvSpPr>
              <p:cNvPr id="30765" name="Rectangle 49">
                <a:extLst>
                  <a:ext uri="{FF2B5EF4-FFF2-40B4-BE49-F238E27FC236}">
                    <a16:creationId xmlns:a16="http://schemas.microsoft.com/office/drawing/2014/main" id="{398E3022-1938-400D-8693-10EA6A3D5A2F}"/>
                  </a:ext>
                </a:extLst>
              </p:cNvPr>
              <p:cNvSpPr>
                <a:spLocks noChangeArrowheads="1"/>
              </p:cNvSpPr>
              <p:nvPr/>
            </p:nvSpPr>
            <p:spPr bwMode="auto">
              <a:xfrm>
                <a:off x="2864" y="2039"/>
                <a:ext cx="269"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25</a:t>
                </a:r>
                <a:endParaRPr lang="en-US" altLang="en-US" sz="2400"/>
              </a:p>
            </p:txBody>
          </p:sp>
          <p:sp>
            <p:nvSpPr>
              <p:cNvPr id="30766" name="Rectangle 50">
                <a:extLst>
                  <a:ext uri="{FF2B5EF4-FFF2-40B4-BE49-F238E27FC236}">
                    <a16:creationId xmlns:a16="http://schemas.microsoft.com/office/drawing/2014/main" id="{A9CA92FE-09C1-43D6-9A0C-82AF1F8A8A57}"/>
                  </a:ext>
                </a:extLst>
              </p:cNvPr>
              <p:cNvSpPr>
                <a:spLocks noChangeArrowheads="1"/>
              </p:cNvSpPr>
              <p:nvPr/>
            </p:nvSpPr>
            <p:spPr bwMode="auto">
              <a:xfrm>
                <a:off x="2908" y="1774"/>
                <a:ext cx="173"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8</a:t>
                </a:r>
                <a:endParaRPr lang="en-US" altLang="en-US" sz="2400"/>
              </a:p>
            </p:txBody>
          </p:sp>
          <p:sp>
            <p:nvSpPr>
              <p:cNvPr id="30767" name="Rectangle 51">
                <a:extLst>
                  <a:ext uri="{FF2B5EF4-FFF2-40B4-BE49-F238E27FC236}">
                    <a16:creationId xmlns:a16="http://schemas.microsoft.com/office/drawing/2014/main" id="{BC9F3DF6-2F82-4B6B-A3AF-9C8F35C9C890}"/>
                  </a:ext>
                </a:extLst>
              </p:cNvPr>
              <p:cNvSpPr>
                <a:spLocks noChangeArrowheads="1"/>
              </p:cNvSpPr>
              <p:nvPr/>
            </p:nvSpPr>
            <p:spPr bwMode="auto">
              <a:xfrm>
                <a:off x="2604" y="1892"/>
                <a:ext cx="333"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or  </a:t>
                </a:r>
                <a:endParaRPr lang="en-US" altLang="en-US" sz="2400"/>
              </a:p>
            </p:txBody>
          </p:sp>
          <p:sp>
            <p:nvSpPr>
              <p:cNvPr id="30768" name="Rectangle 52">
                <a:extLst>
                  <a:ext uri="{FF2B5EF4-FFF2-40B4-BE49-F238E27FC236}">
                    <a16:creationId xmlns:a16="http://schemas.microsoft.com/office/drawing/2014/main" id="{1D21032F-215A-4E1E-9486-A3C20889D897}"/>
                  </a:ext>
                </a:extLst>
              </p:cNvPr>
              <p:cNvSpPr>
                <a:spLocks noChangeArrowheads="1"/>
              </p:cNvSpPr>
              <p:nvPr/>
            </p:nvSpPr>
            <p:spPr bwMode="auto">
              <a:xfrm>
                <a:off x="2515" y="1892"/>
                <a:ext cx="173"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  </a:t>
                </a:r>
                <a:endParaRPr lang="en-US" altLang="en-US" sz="2400"/>
              </a:p>
            </p:txBody>
          </p:sp>
          <p:sp>
            <p:nvSpPr>
              <p:cNvPr id="30769" name="Rectangle 53">
                <a:extLst>
                  <a:ext uri="{FF2B5EF4-FFF2-40B4-BE49-F238E27FC236}">
                    <a16:creationId xmlns:a16="http://schemas.microsoft.com/office/drawing/2014/main" id="{A42EFB20-F4A3-4328-9236-355F3A5C98B0}"/>
                  </a:ext>
                </a:extLst>
              </p:cNvPr>
              <p:cNvSpPr>
                <a:spLocks noChangeArrowheads="1"/>
              </p:cNvSpPr>
              <p:nvPr/>
            </p:nvSpPr>
            <p:spPr bwMode="auto">
              <a:xfrm>
                <a:off x="2330" y="2039"/>
                <a:ext cx="269"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23</a:t>
                </a:r>
                <a:endParaRPr lang="en-US" altLang="en-US" sz="2400"/>
              </a:p>
            </p:txBody>
          </p:sp>
          <p:sp>
            <p:nvSpPr>
              <p:cNvPr id="30770" name="Rectangle 54">
                <a:extLst>
                  <a:ext uri="{FF2B5EF4-FFF2-40B4-BE49-F238E27FC236}">
                    <a16:creationId xmlns:a16="http://schemas.microsoft.com/office/drawing/2014/main" id="{AC04D4F8-FE42-41E7-B120-BD0A7E3289F7}"/>
                  </a:ext>
                </a:extLst>
              </p:cNvPr>
              <p:cNvSpPr>
                <a:spLocks noChangeArrowheads="1"/>
              </p:cNvSpPr>
              <p:nvPr/>
            </p:nvSpPr>
            <p:spPr bwMode="auto">
              <a:xfrm>
                <a:off x="2371" y="1774"/>
                <a:ext cx="173"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8</a:t>
                </a:r>
                <a:endParaRPr lang="en-US" altLang="en-US" sz="2400"/>
              </a:p>
            </p:txBody>
          </p:sp>
        </p:grpSp>
      </p:grpSp>
      <p:grpSp>
        <p:nvGrpSpPr>
          <p:cNvPr id="7" name="Group 56">
            <a:extLst>
              <a:ext uri="{FF2B5EF4-FFF2-40B4-BE49-F238E27FC236}">
                <a16:creationId xmlns:a16="http://schemas.microsoft.com/office/drawing/2014/main" id="{F98EB5FC-3239-46A0-9506-BBEA9CA7639C}"/>
              </a:ext>
            </a:extLst>
          </p:cNvPr>
          <p:cNvGrpSpPr>
            <a:grpSpLocks noChangeAspect="1"/>
          </p:cNvGrpSpPr>
          <p:nvPr/>
        </p:nvGrpSpPr>
        <p:grpSpPr bwMode="auto">
          <a:xfrm>
            <a:off x="5791200" y="2819400"/>
            <a:ext cx="1335088" cy="728663"/>
            <a:chOff x="3648" y="1776"/>
            <a:chExt cx="841" cy="459"/>
          </a:xfrm>
        </p:grpSpPr>
        <p:sp>
          <p:nvSpPr>
            <p:cNvPr id="30750" name="AutoShape 55">
              <a:extLst>
                <a:ext uri="{FF2B5EF4-FFF2-40B4-BE49-F238E27FC236}">
                  <a16:creationId xmlns:a16="http://schemas.microsoft.com/office/drawing/2014/main" id="{DD78E2E0-4495-4F90-838B-99A303285828}"/>
                </a:ext>
              </a:extLst>
            </p:cNvPr>
            <p:cNvSpPr>
              <a:spLocks noChangeAspect="1" noChangeArrowheads="1" noTextEdit="1"/>
            </p:cNvSpPr>
            <p:nvPr/>
          </p:nvSpPr>
          <p:spPr bwMode="auto">
            <a:xfrm>
              <a:off x="3648" y="1776"/>
              <a:ext cx="841" cy="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751" name="Line 57">
              <a:extLst>
                <a:ext uri="{FF2B5EF4-FFF2-40B4-BE49-F238E27FC236}">
                  <a16:creationId xmlns:a16="http://schemas.microsoft.com/office/drawing/2014/main" id="{50FA4A6D-FD73-4C30-A561-A11EA280E0F9}"/>
                </a:ext>
              </a:extLst>
            </p:cNvPr>
            <p:cNvSpPr>
              <a:spLocks noChangeShapeType="1"/>
            </p:cNvSpPr>
            <p:nvPr/>
          </p:nvSpPr>
          <p:spPr bwMode="auto">
            <a:xfrm>
              <a:off x="4223" y="2015"/>
              <a:ext cx="192"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52" name="Rectangle 58">
              <a:extLst>
                <a:ext uri="{FF2B5EF4-FFF2-40B4-BE49-F238E27FC236}">
                  <a16:creationId xmlns:a16="http://schemas.microsoft.com/office/drawing/2014/main" id="{3055188D-9126-4C08-9039-4C9D772EF520}"/>
                </a:ext>
              </a:extLst>
            </p:cNvPr>
            <p:cNvSpPr>
              <a:spLocks noChangeArrowheads="1"/>
            </p:cNvSpPr>
            <p:nvPr/>
          </p:nvSpPr>
          <p:spPr bwMode="auto">
            <a:xfrm>
              <a:off x="4415" y="1893"/>
              <a:ext cx="125"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 </a:t>
              </a:r>
              <a:endParaRPr lang="en-US" altLang="en-US" sz="2400"/>
            </a:p>
          </p:txBody>
        </p:sp>
        <p:sp>
          <p:nvSpPr>
            <p:cNvPr id="30753" name="Rectangle 59">
              <a:extLst>
                <a:ext uri="{FF2B5EF4-FFF2-40B4-BE49-F238E27FC236}">
                  <a16:creationId xmlns:a16="http://schemas.microsoft.com/office/drawing/2014/main" id="{4637F878-C724-4AE1-950B-6258B163D59E}"/>
                </a:ext>
              </a:extLst>
            </p:cNvPr>
            <p:cNvSpPr>
              <a:spLocks noChangeArrowheads="1"/>
            </p:cNvSpPr>
            <p:nvPr/>
          </p:nvSpPr>
          <p:spPr bwMode="auto">
            <a:xfrm>
              <a:off x="4229" y="2040"/>
              <a:ext cx="269"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23</a:t>
              </a:r>
              <a:endParaRPr lang="en-US" altLang="en-US" sz="2400"/>
            </a:p>
          </p:txBody>
        </p:sp>
        <p:sp>
          <p:nvSpPr>
            <p:cNvPr id="30754" name="Rectangle 60">
              <a:extLst>
                <a:ext uri="{FF2B5EF4-FFF2-40B4-BE49-F238E27FC236}">
                  <a16:creationId xmlns:a16="http://schemas.microsoft.com/office/drawing/2014/main" id="{FCB976F1-AC44-47A6-9815-9CB3D57544A8}"/>
                </a:ext>
              </a:extLst>
            </p:cNvPr>
            <p:cNvSpPr>
              <a:spLocks noChangeArrowheads="1"/>
            </p:cNvSpPr>
            <p:nvPr/>
          </p:nvSpPr>
          <p:spPr bwMode="auto">
            <a:xfrm>
              <a:off x="4271" y="1775"/>
              <a:ext cx="173"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8</a:t>
              </a:r>
              <a:endParaRPr lang="en-US" altLang="en-US" sz="2400"/>
            </a:p>
          </p:txBody>
        </p:sp>
        <p:sp>
          <p:nvSpPr>
            <p:cNvPr id="30755" name="Rectangle 61">
              <a:extLst>
                <a:ext uri="{FF2B5EF4-FFF2-40B4-BE49-F238E27FC236}">
                  <a16:creationId xmlns:a16="http://schemas.microsoft.com/office/drawing/2014/main" id="{0E967ACC-2A5F-4F15-B986-C13BE9578BCD}"/>
                </a:ext>
              </a:extLst>
            </p:cNvPr>
            <p:cNvSpPr>
              <a:spLocks noChangeArrowheads="1"/>
            </p:cNvSpPr>
            <p:nvPr/>
          </p:nvSpPr>
          <p:spPr bwMode="auto">
            <a:xfrm>
              <a:off x="4031" y="1893"/>
              <a:ext cx="269"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    </a:t>
              </a:r>
              <a:endParaRPr lang="en-US" altLang="en-US" sz="2400"/>
            </a:p>
          </p:txBody>
        </p:sp>
        <p:sp>
          <p:nvSpPr>
            <p:cNvPr id="30756" name="Rectangle 62">
              <a:extLst>
                <a:ext uri="{FF2B5EF4-FFF2-40B4-BE49-F238E27FC236}">
                  <a16:creationId xmlns:a16="http://schemas.microsoft.com/office/drawing/2014/main" id="{34AC9650-CC12-45E5-A397-C49E2EDCF4B2}"/>
                </a:ext>
              </a:extLst>
            </p:cNvPr>
            <p:cNvSpPr>
              <a:spLocks noChangeArrowheads="1"/>
            </p:cNvSpPr>
            <p:nvPr/>
          </p:nvSpPr>
          <p:spPr bwMode="auto">
            <a:xfrm>
              <a:off x="3999" y="1893"/>
              <a:ext cx="131"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a:t>
              </a:r>
              <a:endParaRPr lang="en-US" altLang="en-US" sz="2400"/>
            </a:p>
          </p:txBody>
        </p:sp>
        <p:sp>
          <p:nvSpPr>
            <p:cNvPr id="30757" name="Rectangle 63">
              <a:extLst>
                <a:ext uri="{FF2B5EF4-FFF2-40B4-BE49-F238E27FC236}">
                  <a16:creationId xmlns:a16="http://schemas.microsoft.com/office/drawing/2014/main" id="{9F6B374A-55A0-456E-91BD-25A1206073EA}"/>
                </a:ext>
              </a:extLst>
            </p:cNvPr>
            <p:cNvSpPr>
              <a:spLocks noChangeArrowheads="1"/>
            </p:cNvSpPr>
            <p:nvPr/>
          </p:nvSpPr>
          <p:spPr bwMode="auto">
            <a:xfrm>
              <a:off x="3664" y="1893"/>
              <a:ext cx="386"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Ans</a:t>
              </a:r>
              <a:endParaRPr lang="en-US" altLang="en-US" sz="2400"/>
            </a:p>
          </p:txBody>
        </p:sp>
      </p:grpSp>
      <p:grpSp>
        <p:nvGrpSpPr>
          <p:cNvPr id="8" name="Group 87">
            <a:extLst>
              <a:ext uri="{FF2B5EF4-FFF2-40B4-BE49-F238E27FC236}">
                <a16:creationId xmlns:a16="http://schemas.microsoft.com/office/drawing/2014/main" id="{C1BC301E-FA26-4EFC-BDFD-77958D6DD6F5}"/>
              </a:ext>
            </a:extLst>
          </p:cNvPr>
          <p:cNvGrpSpPr>
            <a:grpSpLocks/>
          </p:cNvGrpSpPr>
          <p:nvPr/>
        </p:nvGrpSpPr>
        <p:grpSpPr bwMode="auto">
          <a:xfrm>
            <a:off x="898525" y="4648200"/>
            <a:ext cx="4383088" cy="728663"/>
            <a:chOff x="566" y="2928"/>
            <a:chExt cx="2761" cy="459"/>
          </a:xfrm>
        </p:grpSpPr>
        <p:sp>
          <p:nvSpPr>
            <p:cNvPr id="30737" name="Text Box 11">
              <a:extLst>
                <a:ext uri="{FF2B5EF4-FFF2-40B4-BE49-F238E27FC236}">
                  <a16:creationId xmlns:a16="http://schemas.microsoft.com/office/drawing/2014/main" id="{814005E6-011C-4EDB-9E96-36BBEA04D23E}"/>
                </a:ext>
              </a:extLst>
            </p:cNvPr>
            <p:cNvSpPr txBox="1">
              <a:spLocks noChangeArrowheads="1"/>
            </p:cNvSpPr>
            <p:nvPr/>
          </p:nvSpPr>
          <p:spPr bwMode="auto">
            <a:xfrm>
              <a:off x="566" y="3002"/>
              <a:ext cx="167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F4EFF"/>
                  </a:solidFill>
                </a:rPr>
                <a:t>Which one is larger,</a:t>
              </a:r>
            </a:p>
          </p:txBody>
        </p:sp>
        <p:grpSp>
          <p:nvGrpSpPr>
            <p:cNvPr id="30738" name="Group 65">
              <a:extLst>
                <a:ext uri="{FF2B5EF4-FFF2-40B4-BE49-F238E27FC236}">
                  <a16:creationId xmlns:a16="http://schemas.microsoft.com/office/drawing/2014/main" id="{5C4BD4EA-33ED-426E-AE71-3CA1726D5C49}"/>
                </a:ext>
              </a:extLst>
            </p:cNvPr>
            <p:cNvGrpSpPr>
              <a:grpSpLocks noChangeAspect="1"/>
            </p:cNvGrpSpPr>
            <p:nvPr/>
          </p:nvGrpSpPr>
          <p:grpSpPr bwMode="auto">
            <a:xfrm>
              <a:off x="2256" y="2928"/>
              <a:ext cx="1071" cy="459"/>
              <a:chOff x="2256" y="2928"/>
              <a:chExt cx="1071" cy="459"/>
            </a:xfrm>
          </p:grpSpPr>
          <p:sp>
            <p:nvSpPr>
              <p:cNvPr id="30739" name="AutoShape 64">
                <a:extLst>
                  <a:ext uri="{FF2B5EF4-FFF2-40B4-BE49-F238E27FC236}">
                    <a16:creationId xmlns:a16="http://schemas.microsoft.com/office/drawing/2014/main" id="{0C680AD5-D509-453A-A233-C951A72AFAE2}"/>
                  </a:ext>
                </a:extLst>
              </p:cNvPr>
              <p:cNvSpPr>
                <a:spLocks noChangeAspect="1" noChangeArrowheads="1" noTextEdit="1"/>
              </p:cNvSpPr>
              <p:nvPr/>
            </p:nvSpPr>
            <p:spPr bwMode="auto">
              <a:xfrm>
                <a:off x="2256" y="2928"/>
                <a:ext cx="1071" cy="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740" name="Line 66">
                <a:extLst>
                  <a:ext uri="{FF2B5EF4-FFF2-40B4-BE49-F238E27FC236}">
                    <a16:creationId xmlns:a16="http://schemas.microsoft.com/office/drawing/2014/main" id="{4396BD15-7670-4844-B1B5-0A4D09DAD427}"/>
                  </a:ext>
                </a:extLst>
              </p:cNvPr>
              <p:cNvSpPr>
                <a:spLocks noChangeShapeType="1"/>
              </p:cNvSpPr>
              <p:nvPr/>
            </p:nvSpPr>
            <p:spPr bwMode="auto">
              <a:xfrm>
                <a:off x="2275" y="3167"/>
                <a:ext cx="270"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41" name="Line 67">
                <a:extLst>
                  <a:ext uri="{FF2B5EF4-FFF2-40B4-BE49-F238E27FC236}">
                    <a16:creationId xmlns:a16="http://schemas.microsoft.com/office/drawing/2014/main" id="{17CF7BB4-D607-49D1-A447-4FCC5369EDC4}"/>
                  </a:ext>
                </a:extLst>
              </p:cNvPr>
              <p:cNvSpPr>
                <a:spLocks noChangeShapeType="1"/>
              </p:cNvSpPr>
              <p:nvPr/>
            </p:nvSpPr>
            <p:spPr bwMode="auto">
              <a:xfrm>
                <a:off x="2889" y="3167"/>
                <a:ext cx="297"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42" name="Rectangle 68">
                <a:extLst>
                  <a:ext uri="{FF2B5EF4-FFF2-40B4-BE49-F238E27FC236}">
                    <a16:creationId xmlns:a16="http://schemas.microsoft.com/office/drawing/2014/main" id="{40F8A53E-4C29-40EC-9ADF-8B8EABA0189B}"/>
                  </a:ext>
                </a:extLst>
              </p:cNvPr>
              <p:cNvSpPr>
                <a:spLocks noChangeArrowheads="1"/>
              </p:cNvSpPr>
              <p:nvPr/>
            </p:nvSpPr>
            <p:spPr bwMode="auto">
              <a:xfrm>
                <a:off x="3225" y="3045"/>
                <a:ext cx="162"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a:t>
                </a:r>
                <a:endParaRPr lang="en-US" altLang="en-US" sz="2400"/>
              </a:p>
            </p:txBody>
          </p:sp>
          <p:sp>
            <p:nvSpPr>
              <p:cNvPr id="30743" name="Rectangle 69">
                <a:extLst>
                  <a:ext uri="{FF2B5EF4-FFF2-40B4-BE49-F238E27FC236}">
                    <a16:creationId xmlns:a16="http://schemas.microsoft.com/office/drawing/2014/main" id="{01719995-E574-4535-83A8-56746DA02C0B}"/>
                  </a:ext>
                </a:extLst>
              </p:cNvPr>
              <p:cNvSpPr>
                <a:spLocks noChangeArrowheads="1"/>
              </p:cNvSpPr>
              <p:nvPr/>
            </p:nvSpPr>
            <p:spPr bwMode="auto">
              <a:xfrm>
                <a:off x="3186" y="3045"/>
                <a:ext cx="125"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 </a:t>
                </a:r>
                <a:endParaRPr lang="en-US" altLang="en-US" sz="2400"/>
              </a:p>
            </p:txBody>
          </p:sp>
          <p:sp>
            <p:nvSpPr>
              <p:cNvPr id="30744" name="Rectangle 70">
                <a:extLst>
                  <a:ext uri="{FF2B5EF4-FFF2-40B4-BE49-F238E27FC236}">
                    <a16:creationId xmlns:a16="http://schemas.microsoft.com/office/drawing/2014/main" id="{0149B366-A1CB-495F-8EAA-D4FA62C2D6BE}"/>
                  </a:ext>
                </a:extLst>
              </p:cNvPr>
              <p:cNvSpPr>
                <a:spLocks noChangeArrowheads="1"/>
              </p:cNvSpPr>
              <p:nvPr/>
            </p:nvSpPr>
            <p:spPr bwMode="auto">
              <a:xfrm>
                <a:off x="2895" y="3192"/>
                <a:ext cx="366"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267</a:t>
                </a:r>
                <a:endParaRPr lang="en-US" altLang="en-US" sz="2400"/>
              </a:p>
            </p:txBody>
          </p:sp>
          <p:sp>
            <p:nvSpPr>
              <p:cNvPr id="30745" name="Rectangle 71">
                <a:extLst>
                  <a:ext uri="{FF2B5EF4-FFF2-40B4-BE49-F238E27FC236}">
                    <a16:creationId xmlns:a16="http://schemas.microsoft.com/office/drawing/2014/main" id="{0238A0DC-3268-4895-8037-B59C5F40223B}"/>
                  </a:ext>
                </a:extLst>
              </p:cNvPr>
              <p:cNvSpPr>
                <a:spLocks noChangeArrowheads="1"/>
              </p:cNvSpPr>
              <p:nvPr/>
            </p:nvSpPr>
            <p:spPr bwMode="auto">
              <a:xfrm>
                <a:off x="2952" y="2927"/>
                <a:ext cx="270"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41</a:t>
                </a:r>
                <a:endParaRPr lang="en-US" altLang="en-US" sz="2400"/>
              </a:p>
            </p:txBody>
          </p:sp>
          <p:sp>
            <p:nvSpPr>
              <p:cNvPr id="30746" name="Rectangle 72">
                <a:extLst>
                  <a:ext uri="{FF2B5EF4-FFF2-40B4-BE49-F238E27FC236}">
                    <a16:creationId xmlns:a16="http://schemas.microsoft.com/office/drawing/2014/main" id="{9C1BDE8B-E4CD-4F88-A202-F43769456365}"/>
                  </a:ext>
                </a:extLst>
              </p:cNvPr>
              <p:cNvSpPr>
                <a:spLocks noChangeArrowheads="1"/>
              </p:cNvSpPr>
              <p:nvPr/>
            </p:nvSpPr>
            <p:spPr bwMode="auto">
              <a:xfrm>
                <a:off x="2635" y="3045"/>
                <a:ext cx="333"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or  </a:t>
                </a:r>
                <a:endParaRPr lang="en-US" altLang="en-US" sz="2400"/>
              </a:p>
            </p:txBody>
          </p:sp>
          <p:sp>
            <p:nvSpPr>
              <p:cNvPr id="30747" name="Rectangle 73">
                <a:extLst>
                  <a:ext uri="{FF2B5EF4-FFF2-40B4-BE49-F238E27FC236}">
                    <a16:creationId xmlns:a16="http://schemas.microsoft.com/office/drawing/2014/main" id="{385B887D-709F-4330-BEE3-C543FCD1BE46}"/>
                  </a:ext>
                </a:extLst>
              </p:cNvPr>
              <p:cNvSpPr>
                <a:spLocks noChangeArrowheads="1"/>
              </p:cNvSpPr>
              <p:nvPr/>
            </p:nvSpPr>
            <p:spPr bwMode="auto">
              <a:xfrm>
                <a:off x="2545" y="3045"/>
                <a:ext cx="173"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  </a:t>
                </a:r>
                <a:endParaRPr lang="en-US" altLang="en-US" sz="2400"/>
              </a:p>
            </p:txBody>
          </p:sp>
          <p:sp>
            <p:nvSpPr>
              <p:cNvPr id="30748" name="Rectangle 74">
                <a:extLst>
                  <a:ext uri="{FF2B5EF4-FFF2-40B4-BE49-F238E27FC236}">
                    <a16:creationId xmlns:a16="http://schemas.microsoft.com/office/drawing/2014/main" id="{DC3BD644-34B1-4B3C-AFD5-B5818A5DBC70}"/>
                  </a:ext>
                </a:extLst>
              </p:cNvPr>
              <p:cNvSpPr>
                <a:spLocks noChangeArrowheads="1"/>
              </p:cNvSpPr>
              <p:nvPr/>
            </p:nvSpPr>
            <p:spPr bwMode="auto">
              <a:xfrm>
                <a:off x="2261" y="3192"/>
                <a:ext cx="366"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135</a:t>
                </a:r>
                <a:endParaRPr lang="en-US" altLang="en-US" sz="2400"/>
              </a:p>
            </p:txBody>
          </p:sp>
          <p:sp>
            <p:nvSpPr>
              <p:cNvPr id="30749" name="Rectangle 75">
                <a:extLst>
                  <a:ext uri="{FF2B5EF4-FFF2-40B4-BE49-F238E27FC236}">
                    <a16:creationId xmlns:a16="http://schemas.microsoft.com/office/drawing/2014/main" id="{D634CD58-EE40-44F9-A72F-CBB908357AFD}"/>
                  </a:ext>
                </a:extLst>
              </p:cNvPr>
              <p:cNvSpPr>
                <a:spLocks noChangeArrowheads="1"/>
              </p:cNvSpPr>
              <p:nvPr/>
            </p:nvSpPr>
            <p:spPr bwMode="auto">
              <a:xfrm>
                <a:off x="2325" y="2927"/>
                <a:ext cx="270"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41</a:t>
                </a:r>
                <a:endParaRPr lang="en-US" altLang="en-US" sz="2400"/>
              </a:p>
            </p:txBody>
          </p:sp>
        </p:grpSp>
      </p:grpSp>
      <p:grpSp>
        <p:nvGrpSpPr>
          <p:cNvPr id="10" name="Group 77">
            <a:extLst>
              <a:ext uri="{FF2B5EF4-FFF2-40B4-BE49-F238E27FC236}">
                <a16:creationId xmlns:a16="http://schemas.microsoft.com/office/drawing/2014/main" id="{6B2F4901-4657-4316-8296-EB83A44A0BE8}"/>
              </a:ext>
            </a:extLst>
          </p:cNvPr>
          <p:cNvGrpSpPr>
            <a:grpSpLocks noChangeAspect="1"/>
          </p:cNvGrpSpPr>
          <p:nvPr/>
        </p:nvGrpSpPr>
        <p:grpSpPr bwMode="auto">
          <a:xfrm>
            <a:off x="5791200" y="4648200"/>
            <a:ext cx="1454150" cy="727075"/>
            <a:chOff x="3648" y="2928"/>
            <a:chExt cx="916" cy="458"/>
          </a:xfrm>
        </p:grpSpPr>
        <p:sp>
          <p:nvSpPr>
            <p:cNvPr id="30729" name="AutoShape 76">
              <a:extLst>
                <a:ext uri="{FF2B5EF4-FFF2-40B4-BE49-F238E27FC236}">
                  <a16:creationId xmlns:a16="http://schemas.microsoft.com/office/drawing/2014/main" id="{1DC126A5-8B18-445D-ADE7-F57D4906C48C}"/>
                </a:ext>
              </a:extLst>
            </p:cNvPr>
            <p:cNvSpPr>
              <a:spLocks noChangeAspect="1" noChangeArrowheads="1" noTextEdit="1"/>
            </p:cNvSpPr>
            <p:nvPr/>
          </p:nvSpPr>
          <p:spPr bwMode="auto">
            <a:xfrm>
              <a:off x="3648" y="2928"/>
              <a:ext cx="916" cy="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730" name="Line 78">
              <a:extLst>
                <a:ext uri="{FF2B5EF4-FFF2-40B4-BE49-F238E27FC236}">
                  <a16:creationId xmlns:a16="http://schemas.microsoft.com/office/drawing/2014/main" id="{53D7FD15-EFAA-468F-81FF-2B679B9C49BB}"/>
                </a:ext>
              </a:extLst>
            </p:cNvPr>
            <p:cNvSpPr>
              <a:spLocks noChangeShapeType="1"/>
            </p:cNvSpPr>
            <p:nvPr/>
          </p:nvSpPr>
          <p:spPr bwMode="auto">
            <a:xfrm>
              <a:off x="4222" y="3167"/>
              <a:ext cx="269"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31" name="Rectangle 79">
              <a:extLst>
                <a:ext uri="{FF2B5EF4-FFF2-40B4-BE49-F238E27FC236}">
                  <a16:creationId xmlns:a16="http://schemas.microsoft.com/office/drawing/2014/main" id="{DDCE2214-6318-468B-8B8C-8AE3C2C4ADEC}"/>
                </a:ext>
              </a:extLst>
            </p:cNvPr>
            <p:cNvSpPr>
              <a:spLocks noChangeArrowheads="1"/>
            </p:cNvSpPr>
            <p:nvPr/>
          </p:nvSpPr>
          <p:spPr bwMode="auto">
            <a:xfrm>
              <a:off x="4491" y="3044"/>
              <a:ext cx="125"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 </a:t>
              </a:r>
              <a:endParaRPr lang="en-US" altLang="en-US" sz="2400"/>
            </a:p>
          </p:txBody>
        </p:sp>
        <p:sp>
          <p:nvSpPr>
            <p:cNvPr id="30732" name="Rectangle 80">
              <a:extLst>
                <a:ext uri="{FF2B5EF4-FFF2-40B4-BE49-F238E27FC236}">
                  <a16:creationId xmlns:a16="http://schemas.microsoft.com/office/drawing/2014/main" id="{0259C2FF-538E-4CDA-BBD6-DE650599C459}"/>
                </a:ext>
              </a:extLst>
            </p:cNvPr>
            <p:cNvSpPr>
              <a:spLocks noChangeArrowheads="1"/>
            </p:cNvSpPr>
            <p:nvPr/>
          </p:nvSpPr>
          <p:spPr bwMode="auto">
            <a:xfrm>
              <a:off x="4207" y="3191"/>
              <a:ext cx="365"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135</a:t>
              </a:r>
              <a:endParaRPr lang="en-US" altLang="en-US" sz="2400"/>
            </a:p>
          </p:txBody>
        </p:sp>
        <p:sp>
          <p:nvSpPr>
            <p:cNvPr id="30733" name="Rectangle 81">
              <a:extLst>
                <a:ext uri="{FF2B5EF4-FFF2-40B4-BE49-F238E27FC236}">
                  <a16:creationId xmlns:a16="http://schemas.microsoft.com/office/drawing/2014/main" id="{A36D5641-AB95-4DC8-89A5-17A49BBE00C8}"/>
                </a:ext>
              </a:extLst>
            </p:cNvPr>
            <p:cNvSpPr>
              <a:spLocks noChangeArrowheads="1"/>
            </p:cNvSpPr>
            <p:nvPr/>
          </p:nvSpPr>
          <p:spPr bwMode="auto">
            <a:xfrm>
              <a:off x="4271" y="2926"/>
              <a:ext cx="269"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41</a:t>
              </a:r>
              <a:endParaRPr lang="en-US" altLang="en-US" sz="2400"/>
            </a:p>
          </p:txBody>
        </p:sp>
        <p:sp>
          <p:nvSpPr>
            <p:cNvPr id="30734" name="Rectangle 82">
              <a:extLst>
                <a:ext uri="{FF2B5EF4-FFF2-40B4-BE49-F238E27FC236}">
                  <a16:creationId xmlns:a16="http://schemas.microsoft.com/office/drawing/2014/main" id="{62F75CAE-6332-41F6-AE0A-E654262DBBD3}"/>
                </a:ext>
              </a:extLst>
            </p:cNvPr>
            <p:cNvSpPr>
              <a:spLocks noChangeArrowheads="1"/>
            </p:cNvSpPr>
            <p:nvPr/>
          </p:nvSpPr>
          <p:spPr bwMode="auto">
            <a:xfrm>
              <a:off x="4031" y="3044"/>
              <a:ext cx="269"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    </a:t>
              </a:r>
              <a:endParaRPr lang="en-US" altLang="en-US" sz="2400"/>
            </a:p>
          </p:txBody>
        </p:sp>
        <p:sp>
          <p:nvSpPr>
            <p:cNvPr id="30735" name="Rectangle 83">
              <a:extLst>
                <a:ext uri="{FF2B5EF4-FFF2-40B4-BE49-F238E27FC236}">
                  <a16:creationId xmlns:a16="http://schemas.microsoft.com/office/drawing/2014/main" id="{7D9D6D4C-14EE-457A-BEF8-D9864E46745F}"/>
                </a:ext>
              </a:extLst>
            </p:cNvPr>
            <p:cNvSpPr>
              <a:spLocks noChangeArrowheads="1"/>
            </p:cNvSpPr>
            <p:nvPr/>
          </p:nvSpPr>
          <p:spPr bwMode="auto">
            <a:xfrm>
              <a:off x="3998" y="3044"/>
              <a:ext cx="130"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a:t>
              </a:r>
              <a:endParaRPr lang="en-US" altLang="en-US" sz="2400"/>
            </a:p>
          </p:txBody>
        </p:sp>
        <p:sp>
          <p:nvSpPr>
            <p:cNvPr id="30736" name="Rectangle 84">
              <a:extLst>
                <a:ext uri="{FF2B5EF4-FFF2-40B4-BE49-F238E27FC236}">
                  <a16:creationId xmlns:a16="http://schemas.microsoft.com/office/drawing/2014/main" id="{B6ACF760-E967-4C5C-BE94-5A5C0CA6EE59}"/>
                </a:ext>
              </a:extLst>
            </p:cNvPr>
            <p:cNvSpPr>
              <a:spLocks noChangeArrowheads="1"/>
            </p:cNvSpPr>
            <p:nvPr/>
          </p:nvSpPr>
          <p:spPr bwMode="auto">
            <a:xfrm>
              <a:off x="3664" y="3044"/>
              <a:ext cx="386"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Ans</a:t>
              </a:r>
              <a:endParaRPr lang="en-US" altLang="en-US" sz="2400"/>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a:extLst>
              <a:ext uri="{FF2B5EF4-FFF2-40B4-BE49-F238E27FC236}">
                <a16:creationId xmlns:a16="http://schemas.microsoft.com/office/drawing/2014/main" id="{E1A4A038-A964-426B-BABA-14814E689D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925300" cy="894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2">
            <a:extLst>
              <a:ext uri="{FF2B5EF4-FFF2-40B4-BE49-F238E27FC236}">
                <a16:creationId xmlns:a16="http://schemas.microsoft.com/office/drawing/2014/main" id="{44293A9D-AE6E-4755-B0EA-A1C9A27D735A}"/>
              </a:ext>
            </a:extLst>
          </p:cNvPr>
          <p:cNvSpPr txBox="1">
            <a:spLocks noChangeArrowheads="1"/>
          </p:cNvSpPr>
          <p:nvPr/>
        </p:nvSpPr>
        <p:spPr bwMode="auto">
          <a:xfrm>
            <a:off x="762000" y="381000"/>
            <a:ext cx="731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F4EFF"/>
                </a:solidFill>
                <a:latin typeface="Franklin Gothic Demi Cond" panose="020B0706030402020204" pitchFamily="34" charset="0"/>
              </a:rPr>
              <a:t>How does the numerator affect a fraction?</a:t>
            </a:r>
            <a:endParaRPr lang="en-US" altLang="en-US" sz="2400">
              <a:solidFill>
                <a:srgbClr val="0F4EFF"/>
              </a:solidFill>
            </a:endParaRPr>
          </a:p>
        </p:txBody>
      </p:sp>
      <p:sp>
        <p:nvSpPr>
          <p:cNvPr id="13316" name="Text Box 4">
            <a:extLst>
              <a:ext uri="{FF2B5EF4-FFF2-40B4-BE49-F238E27FC236}">
                <a16:creationId xmlns:a16="http://schemas.microsoft.com/office/drawing/2014/main" id="{89A12205-25BD-4BA2-BED9-DBBF7F51AE54}"/>
              </a:ext>
            </a:extLst>
          </p:cNvPr>
          <p:cNvSpPr txBox="1">
            <a:spLocks noChangeArrowheads="1"/>
          </p:cNvSpPr>
          <p:nvPr/>
        </p:nvSpPr>
        <p:spPr bwMode="auto">
          <a:xfrm>
            <a:off x="822325" y="1133475"/>
            <a:ext cx="18049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Here is  </a:t>
            </a:r>
            <a:r>
              <a:rPr lang="en-US" altLang="en-US" sz="2800" baseline="20000"/>
              <a:t>1</a:t>
            </a:r>
            <a:r>
              <a:rPr lang="en-US" altLang="en-US" sz="2800"/>
              <a:t>/</a:t>
            </a:r>
            <a:r>
              <a:rPr lang="en-US" altLang="en-US" sz="2800" baseline="-20000"/>
              <a:t>16</a:t>
            </a:r>
            <a:r>
              <a:rPr lang="en-US" altLang="en-US" sz="2800" baseline="-10000"/>
              <a:t> </a:t>
            </a:r>
            <a:r>
              <a:rPr lang="en-US" altLang="en-US" sz="2400"/>
              <a:t>,</a:t>
            </a:r>
          </a:p>
        </p:txBody>
      </p:sp>
      <p:sp>
        <p:nvSpPr>
          <p:cNvPr id="13317" name="Text Box 5">
            <a:extLst>
              <a:ext uri="{FF2B5EF4-FFF2-40B4-BE49-F238E27FC236}">
                <a16:creationId xmlns:a16="http://schemas.microsoft.com/office/drawing/2014/main" id="{F40F8D1A-AB1B-4A91-ADCD-2F208ADC7452}"/>
              </a:ext>
            </a:extLst>
          </p:cNvPr>
          <p:cNvSpPr txBox="1">
            <a:spLocks noChangeArrowheads="1"/>
          </p:cNvSpPr>
          <p:nvPr/>
        </p:nvSpPr>
        <p:spPr bwMode="auto">
          <a:xfrm>
            <a:off x="3429000" y="1905000"/>
            <a:ext cx="17367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here is  </a:t>
            </a:r>
            <a:r>
              <a:rPr lang="en-US" altLang="en-US" sz="2800" baseline="20000"/>
              <a:t>3</a:t>
            </a:r>
            <a:r>
              <a:rPr lang="en-US" altLang="en-US" sz="2800"/>
              <a:t>/</a:t>
            </a:r>
            <a:r>
              <a:rPr lang="en-US" altLang="en-US" sz="2800" baseline="-20000"/>
              <a:t>16 </a:t>
            </a:r>
            <a:r>
              <a:rPr lang="en-US" altLang="en-US" sz="2400"/>
              <a:t>,</a:t>
            </a:r>
          </a:p>
        </p:txBody>
      </p:sp>
      <p:sp>
        <p:nvSpPr>
          <p:cNvPr id="13318" name="Text Box 6">
            <a:extLst>
              <a:ext uri="{FF2B5EF4-FFF2-40B4-BE49-F238E27FC236}">
                <a16:creationId xmlns:a16="http://schemas.microsoft.com/office/drawing/2014/main" id="{0A3B3001-A16A-41D0-A2A2-2498A895641A}"/>
              </a:ext>
            </a:extLst>
          </p:cNvPr>
          <p:cNvSpPr txBox="1">
            <a:spLocks noChangeArrowheads="1"/>
          </p:cNvSpPr>
          <p:nvPr/>
        </p:nvSpPr>
        <p:spPr bwMode="auto">
          <a:xfrm>
            <a:off x="6096000" y="2743200"/>
            <a:ext cx="17367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here is  </a:t>
            </a:r>
            <a:r>
              <a:rPr lang="en-US" altLang="en-US" sz="2800" baseline="20000"/>
              <a:t>5</a:t>
            </a:r>
            <a:r>
              <a:rPr lang="en-US" altLang="en-US" sz="2800"/>
              <a:t>/</a:t>
            </a:r>
            <a:r>
              <a:rPr lang="en-US" altLang="en-US" sz="2800" baseline="-20000"/>
              <a:t>16 </a:t>
            </a:r>
            <a:r>
              <a:rPr lang="en-US" altLang="en-US" sz="2400"/>
              <a:t>,</a:t>
            </a:r>
          </a:p>
        </p:txBody>
      </p:sp>
      <p:sp>
        <p:nvSpPr>
          <p:cNvPr id="13319" name="Text Box 7">
            <a:extLst>
              <a:ext uri="{FF2B5EF4-FFF2-40B4-BE49-F238E27FC236}">
                <a16:creationId xmlns:a16="http://schemas.microsoft.com/office/drawing/2014/main" id="{E777064C-2611-4AAE-963A-93ED9999389E}"/>
              </a:ext>
            </a:extLst>
          </p:cNvPr>
          <p:cNvSpPr txBox="1">
            <a:spLocks noChangeArrowheads="1"/>
          </p:cNvSpPr>
          <p:nvPr/>
        </p:nvSpPr>
        <p:spPr bwMode="auto">
          <a:xfrm>
            <a:off x="822325" y="4368800"/>
            <a:ext cx="4800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Do you see a trend?</a:t>
            </a:r>
          </a:p>
          <a:p>
            <a:pPr eaLnBrk="1" hangingPunct="1">
              <a:spcBef>
                <a:spcPct val="0"/>
              </a:spcBef>
              <a:buFontTx/>
              <a:buNone/>
            </a:pPr>
            <a:r>
              <a:rPr lang="en-US" altLang="en-US" sz="2400"/>
              <a:t>Yes, when the numerator gets larger, we have more pieces. </a:t>
            </a:r>
            <a:br>
              <a:rPr lang="en-US" altLang="en-US" sz="2400"/>
            </a:br>
            <a:r>
              <a:rPr lang="en-US" altLang="en-US" sz="2400"/>
              <a:t>And if the denominator is kept fixed, the </a:t>
            </a:r>
            <a:r>
              <a:rPr lang="en-US" altLang="en-US" sz="2400" u="sng"/>
              <a:t>larger</a:t>
            </a:r>
            <a:r>
              <a:rPr lang="en-US" altLang="en-US" sz="2400"/>
              <a:t> numerator makes a </a:t>
            </a:r>
            <a:r>
              <a:rPr lang="en-US" altLang="en-US" sz="2400" u="sng"/>
              <a:t>bigger </a:t>
            </a:r>
            <a:r>
              <a:rPr lang="en-US" altLang="en-US" sz="2400"/>
              <a:t>fraction.</a:t>
            </a:r>
          </a:p>
        </p:txBody>
      </p:sp>
      <p:pic>
        <p:nvPicPr>
          <p:cNvPr id="13321" name="Picture 9" descr="sixteenth">
            <a:extLst>
              <a:ext uri="{FF2B5EF4-FFF2-40B4-BE49-F238E27FC236}">
                <a16:creationId xmlns:a16="http://schemas.microsoft.com/office/drawing/2014/main" id="{3BEC8DD4-CDDE-4AA8-A944-7B61C6E114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752600"/>
            <a:ext cx="15494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0" descr="3sixteenth">
            <a:extLst>
              <a:ext uri="{FF2B5EF4-FFF2-40B4-BE49-F238E27FC236}">
                <a16:creationId xmlns:a16="http://schemas.microsoft.com/office/drawing/2014/main" id="{7AD288D5-EEEE-47F6-ADF9-794DD8768F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2514600"/>
            <a:ext cx="15494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12" descr="5sixteenth">
            <a:extLst>
              <a:ext uri="{FF2B5EF4-FFF2-40B4-BE49-F238E27FC236}">
                <a16:creationId xmlns:a16="http://schemas.microsoft.com/office/drawing/2014/main" id="{96718AF3-9857-447A-9131-EFD86DA9C5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3505200"/>
            <a:ext cx="15494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4070F53-11A6-4C92-B414-E9F24350B28D}"/>
              </a:ext>
            </a:extLst>
          </p:cNvPr>
          <p:cNvSpPr txBox="1">
            <a:spLocks noRot="1" noChangeAspect="1" noMove="1" noResize="1" noEditPoints="1" noAdjustHandles="1" noChangeArrowheads="1" noChangeShapeType="1" noTextEdit="1"/>
          </p:cNvSpPr>
          <p:nvPr/>
        </p:nvSpPr>
        <p:spPr>
          <a:xfrm>
            <a:off x="5796526" y="5809858"/>
            <a:ext cx="2757948" cy="586571"/>
          </a:xfrm>
          <a:prstGeom prst="rect">
            <a:avLst/>
          </a:prstGeom>
          <a:blipFill>
            <a:blip r:embed="rId6"/>
            <a:stretch>
              <a:fillRect l="-661" b="-8163"/>
            </a:stretch>
          </a:blipFill>
          <a:ln>
            <a:solidFill>
              <a:srgbClr val="FF0000"/>
            </a:solidFill>
          </a:ln>
        </p:spPr>
        <p:txBody>
          <a:bodyPr/>
          <a:lstStyle/>
          <a:p>
            <a:pPr>
              <a:defRPr/>
            </a:pPr>
            <a:r>
              <a:rPr lang="en-US">
                <a:noFill/>
                <a:latin typeface="Times New Roman" charset="0"/>
              </a:rPr>
              <a:t>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wipe(left)">
                                      <p:cBhvr>
                                        <p:cTn id="7" dur="500"/>
                                        <p:tgtEl>
                                          <p:spTgt spid="133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3321"/>
                                        </p:tgtEl>
                                        <p:attrNameLst>
                                          <p:attrName>style.visibility</p:attrName>
                                        </p:attrNameLst>
                                      </p:cBhvr>
                                      <p:to>
                                        <p:strVal val="visible"/>
                                      </p:to>
                                    </p:set>
                                    <p:animEffect transition="in" filter="wipe(up)">
                                      <p:cBhvr>
                                        <p:cTn id="12" dur="500"/>
                                        <p:tgtEl>
                                          <p:spTgt spid="133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317"/>
                                        </p:tgtEl>
                                        <p:attrNameLst>
                                          <p:attrName>style.visibility</p:attrName>
                                        </p:attrNameLst>
                                      </p:cBhvr>
                                      <p:to>
                                        <p:strVal val="visible"/>
                                      </p:to>
                                    </p:set>
                                    <p:animEffect transition="in" filter="wipe(left)">
                                      <p:cBhvr>
                                        <p:cTn id="17" dur="500"/>
                                        <p:tgtEl>
                                          <p:spTgt spid="1331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13322"/>
                                        </p:tgtEl>
                                        <p:attrNameLst>
                                          <p:attrName>style.visibility</p:attrName>
                                        </p:attrNameLst>
                                      </p:cBhvr>
                                      <p:to>
                                        <p:strVal val="visible"/>
                                      </p:to>
                                    </p:set>
                                    <p:animEffect transition="in" filter="wipe(up)">
                                      <p:cBhvr>
                                        <p:cTn id="22" dur="500"/>
                                        <p:tgtEl>
                                          <p:spTgt spid="1332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318"/>
                                        </p:tgtEl>
                                        <p:attrNameLst>
                                          <p:attrName>style.visibility</p:attrName>
                                        </p:attrNameLst>
                                      </p:cBhvr>
                                      <p:to>
                                        <p:strVal val="visible"/>
                                      </p:to>
                                    </p:set>
                                    <p:animEffect transition="in" filter="wipe(left)">
                                      <p:cBhvr>
                                        <p:cTn id="27" dur="500"/>
                                        <p:tgtEl>
                                          <p:spTgt spid="1331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13324"/>
                                        </p:tgtEl>
                                        <p:attrNameLst>
                                          <p:attrName>style.visibility</p:attrName>
                                        </p:attrNameLst>
                                      </p:cBhvr>
                                      <p:to>
                                        <p:strVal val="visible"/>
                                      </p:to>
                                    </p:set>
                                    <p:animEffect transition="in" filter="wipe(up)">
                                      <p:cBhvr>
                                        <p:cTn id="32" dur="500"/>
                                        <p:tgtEl>
                                          <p:spTgt spid="1332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319">
                                            <p:txEl>
                                              <p:pRg st="0" end="0"/>
                                            </p:txEl>
                                          </p:spTgt>
                                        </p:tgtEl>
                                        <p:attrNameLst>
                                          <p:attrName>style.visibility</p:attrName>
                                        </p:attrNameLst>
                                      </p:cBhvr>
                                      <p:to>
                                        <p:strVal val="visible"/>
                                      </p:to>
                                    </p:set>
                                    <p:animEffect transition="in" filter="wipe(left)">
                                      <p:cBhvr>
                                        <p:cTn id="37" dur="500"/>
                                        <p:tgtEl>
                                          <p:spTgt spid="13319">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3319">
                                            <p:txEl>
                                              <p:pRg st="1" end="1"/>
                                            </p:txEl>
                                          </p:spTgt>
                                        </p:tgtEl>
                                        <p:attrNameLst>
                                          <p:attrName>style.visibility</p:attrName>
                                        </p:attrNameLst>
                                      </p:cBhvr>
                                      <p:to>
                                        <p:strVal val="visible"/>
                                      </p:to>
                                    </p:set>
                                    <p:animEffect transition="in" filter="wipe(left)">
                                      <p:cBhvr>
                                        <p:cTn id="42" dur="500"/>
                                        <p:tgtEl>
                                          <p:spTgt spid="13319">
                                            <p:txEl>
                                              <p:pRg st="1" end="1"/>
                                            </p:txEl>
                                          </p:spTgt>
                                        </p:tgtEl>
                                      </p:cBhvr>
                                    </p:animEffect>
                                  </p:childTnLst>
                                </p:cTn>
                              </p:par>
                            </p:childTnLst>
                          </p:cTn>
                        </p:par>
                        <p:par>
                          <p:cTn id="43" fill="hold" nodeType="afterGroup">
                            <p:stCondLst>
                              <p:cond delay="500"/>
                            </p:stCondLst>
                            <p:childTnLst>
                              <p:par>
                                <p:cTn id="44" presetID="22" presetClass="entr" presetSubtype="8" fill="hold" nodeType="after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wipe(left)">
                                      <p:cBhvr>
                                        <p:cTn id="4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autoUpdateAnimBg="0"/>
      <p:bldP spid="13317" grpId="0" autoUpdateAnimBg="0"/>
      <p:bldP spid="13318" grpId="0" autoUpdateAnimBg="0"/>
      <p:bldP spid="13319"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C7AFE3BB-4591-4E95-BBFC-71BB32D101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4863" y="1658938"/>
            <a:ext cx="4943475" cy="370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a:extLst>
              <a:ext uri="{FF2B5EF4-FFF2-40B4-BE49-F238E27FC236}">
                <a16:creationId xmlns:a16="http://schemas.microsoft.com/office/drawing/2014/main" id="{9D2F97EB-63E6-423A-8A99-DD5D83705CE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81300" y="-2085975"/>
            <a:ext cx="11925300" cy="894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2">
            <a:extLst>
              <a:ext uri="{FF2B5EF4-FFF2-40B4-BE49-F238E27FC236}">
                <a16:creationId xmlns:a16="http://schemas.microsoft.com/office/drawing/2014/main" id="{9824DAC9-4B4C-453F-81D6-9D834EF79E9D}"/>
              </a:ext>
            </a:extLst>
          </p:cNvPr>
          <p:cNvSpPr txBox="1">
            <a:spLocks noChangeArrowheads="1"/>
          </p:cNvSpPr>
          <p:nvPr/>
        </p:nvSpPr>
        <p:spPr bwMode="auto">
          <a:xfrm>
            <a:off x="914400" y="381000"/>
            <a:ext cx="617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F4EFF"/>
                </a:solidFill>
                <a:latin typeface="Franklin Gothic Demi Cond" panose="020B0706030402020204" pitchFamily="34" charset="0"/>
              </a:rPr>
              <a:t>Examples:</a:t>
            </a:r>
            <a:endParaRPr lang="en-US" altLang="en-US" sz="2400">
              <a:solidFill>
                <a:srgbClr val="0F4EFF"/>
              </a:solidFill>
            </a:endParaRPr>
          </a:p>
        </p:txBody>
      </p:sp>
      <p:grpSp>
        <p:nvGrpSpPr>
          <p:cNvPr id="32772" name="Group 18">
            <a:extLst>
              <a:ext uri="{FF2B5EF4-FFF2-40B4-BE49-F238E27FC236}">
                <a16:creationId xmlns:a16="http://schemas.microsoft.com/office/drawing/2014/main" id="{6C68D778-A6E2-45D9-80F4-A84D8F9C78E4}"/>
              </a:ext>
            </a:extLst>
          </p:cNvPr>
          <p:cNvGrpSpPr>
            <a:grpSpLocks/>
          </p:cNvGrpSpPr>
          <p:nvPr/>
        </p:nvGrpSpPr>
        <p:grpSpPr bwMode="auto">
          <a:xfrm>
            <a:off x="860425" y="1143000"/>
            <a:ext cx="4073525" cy="728663"/>
            <a:chOff x="542" y="720"/>
            <a:chExt cx="2566" cy="459"/>
          </a:xfrm>
        </p:grpSpPr>
        <p:sp>
          <p:nvSpPr>
            <p:cNvPr id="32828" name="Text Box 4">
              <a:extLst>
                <a:ext uri="{FF2B5EF4-FFF2-40B4-BE49-F238E27FC236}">
                  <a16:creationId xmlns:a16="http://schemas.microsoft.com/office/drawing/2014/main" id="{878BAC02-289F-4D55-A114-6C2013FE2D88}"/>
                </a:ext>
              </a:extLst>
            </p:cNvPr>
            <p:cNvSpPr txBox="1">
              <a:spLocks noChangeArrowheads="1"/>
            </p:cNvSpPr>
            <p:nvPr/>
          </p:nvSpPr>
          <p:spPr bwMode="auto">
            <a:xfrm>
              <a:off x="542" y="794"/>
              <a:ext cx="167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Which one is larger,</a:t>
              </a:r>
            </a:p>
          </p:txBody>
        </p:sp>
        <p:graphicFrame>
          <p:nvGraphicFramePr>
            <p:cNvPr id="32829" name="Object 1024">
              <a:extLst>
                <a:ext uri="{FF2B5EF4-FFF2-40B4-BE49-F238E27FC236}">
                  <a16:creationId xmlns:a16="http://schemas.microsoft.com/office/drawing/2014/main" id="{09C6C8FC-767E-4F8E-8F56-B38162BCD3CC}"/>
                </a:ext>
              </a:extLst>
            </p:cNvPr>
            <p:cNvGraphicFramePr>
              <a:graphicFrameLocks noChangeAspect="1"/>
            </p:cNvGraphicFramePr>
            <p:nvPr/>
          </p:nvGraphicFramePr>
          <p:xfrm>
            <a:off x="2256" y="720"/>
            <a:ext cx="852" cy="459"/>
          </p:xfrm>
          <a:graphic>
            <a:graphicData uri="http://schemas.openxmlformats.org/presentationml/2006/ole">
              <mc:AlternateContent xmlns:mc="http://schemas.openxmlformats.org/markup-compatibility/2006">
                <mc:Choice xmlns:v="urn:schemas-microsoft-com:vml" Requires="v">
                  <p:oleObj spid="_x0000_s32830" name="Equation" r:id="rId4" imgW="1129810" imgH="609336" progId="Equation.3">
                    <p:embed/>
                  </p:oleObj>
                </mc:Choice>
                <mc:Fallback>
                  <p:oleObj name="Equation" r:id="rId4" imgW="1129810" imgH="609336" progId="Equation.3">
                    <p:embed/>
                    <p:pic>
                      <p:nvPicPr>
                        <p:cNvPr id="0" name="Object 1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6" y="720"/>
                          <a:ext cx="852" cy="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3" name="Group 20">
            <a:extLst>
              <a:ext uri="{FF2B5EF4-FFF2-40B4-BE49-F238E27FC236}">
                <a16:creationId xmlns:a16="http://schemas.microsoft.com/office/drawing/2014/main" id="{81F39088-39C8-4ED5-B5A3-95F234925F8A}"/>
              </a:ext>
            </a:extLst>
          </p:cNvPr>
          <p:cNvGrpSpPr>
            <a:grpSpLocks noChangeAspect="1"/>
          </p:cNvGrpSpPr>
          <p:nvPr/>
        </p:nvGrpSpPr>
        <p:grpSpPr bwMode="auto">
          <a:xfrm>
            <a:off x="5730875" y="1143000"/>
            <a:ext cx="1319213" cy="727075"/>
            <a:chOff x="3610" y="720"/>
            <a:chExt cx="831" cy="458"/>
          </a:xfrm>
        </p:grpSpPr>
        <p:sp>
          <p:nvSpPr>
            <p:cNvPr id="32820" name="AutoShape 19">
              <a:extLst>
                <a:ext uri="{FF2B5EF4-FFF2-40B4-BE49-F238E27FC236}">
                  <a16:creationId xmlns:a16="http://schemas.microsoft.com/office/drawing/2014/main" id="{5FF8999A-11B4-40ED-89AA-732D05B474BA}"/>
                </a:ext>
              </a:extLst>
            </p:cNvPr>
            <p:cNvSpPr>
              <a:spLocks noChangeAspect="1" noChangeArrowheads="1" noTextEdit="1"/>
            </p:cNvSpPr>
            <p:nvPr/>
          </p:nvSpPr>
          <p:spPr bwMode="auto">
            <a:xfrm>
              <a:off x="3610" y="720"/>
              <a:ext cx="831" cy="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821" name="Line 21">
              <a:extLst>
                <a:ext uri="{FF2B5EF4-FFF2-40B4-BE49-F238E27FC236}">
                  <a16:creationId xmlns:a16="http://schemas.microsoft.com/office/drawing/2014/main" id="{0AAF78FC-E555-4990-9C7C-5E796E0738E3}"/>
                </a:ext>
              </a:extLst>
            </p:cNvPr>
            <p:cNvSpPr>
              <a:spLocks noChangeShapeType="1"/>
            </p:cNvSpPr>
            <p:nvPr/>
          </p:nvSpPr>
          <p:spPr bwMode="auto">
            <a:xfrm>
              <a:off x="4191" y="959"/>
              <a:ext cx="179"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22" name="Rectangle 22">
              <a:extLst>
                <a:ext uri="{FF2B5EF4-FFF2-40B4-BE49-F238E27FC236}">
                  <a16:creationId xmlns:a16="http://schemas.microsoft.com/office/drawing/2014/main" id="{9EE572F4-8A84-4D57-8334-D05C14AE2957}"/>
                </a:ext>
              </a:extLst>
            </p:cNvPr>
            <p:cNvSpPr>
              <a:spLocks noChangeArrowheads="1"/>
            </p:cNvSpPr>
            <p:nvPr/>
          </p:nvSpPr>
          <p:spPr bwMode="auto">
            <a:xfrm>
              <a:off x="4370" y="836"/>
              <a:ext cx="127"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 </a:t>
              </a:r>
              <a:endParaRPr lang="en-US" altLang="en-US" sz="2400"/>
            </a:p>
          </p:txBody>
        </p:sp>
        <p:sp>
          <p:nvSpPr>
            <p:cNvPr id="32823" name="Rectangle 23">
              <a:extLst>
                <a:ext uri="{FF2B5EF4-FFF2-40B4-BE49-F238E27FC236}">
                  <a16:creationId xmlns:a16="http://schemas.microsoft.com/office/drawing/2014/main" id="{28AC9418-9F2C-4340-B679-BF8089BD4F59}"/>
                </a:ext>
              </a:extLst>
            </p:cNvPr>
            <p:cNvSpPr>
              <a:spLocks noChangeArrowheads="1"/>
            </p:cNvSpPr>
            <p:nvPr/>
          </p:nvSpPr>
          <p:spPr bwMode="auto">
            <a:xfrm>
              <a:off x="4176" y="983"/>
              <a:ext cx="272"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12</a:t>
              </a:r>
              <a:endParaRPr lang="en-US" altLang="en-US" sz="2400"/>
            </a:p>
          </p:txBody>
        </p:sp>
        <p:sp>
          <p:nvSpPr>
            <p:cNvPr id="32824" name="Rectangle 24">
              <a:extLst>
                <a:ext uri="{FF2B5EF4-FFF2-40B4-BE49-F238E27FC236}">
                  <a16:creationId xmlns:a16="http://schemas.microsoft.com/office/drawing/2014/main" id="{6454112E-0AD2-4B52-AD10-F65E1BAB7FF0}"/>
                </a:ext>
              </a:extLst>
            </p:cNvPr>
            <p:cNvSpPr>
              <a:spLocks noChangeArrowheads="1"/>
            </p:cNvSpPr>
            <p:nvPr/>
          </p:nvSpPr>
          <p:spPr bwMode="auto">
            <a:xfrm>
              <a:off x="4232" y="718"/>
              <a:ext cx="175"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7</a:t>
              </a:r>
              <a:endParaRPr lang="en-US" altLang="en-US" sz="2400"/>
            </a:p>
          </p:txBody>
        </p:sp>
        <p:sp>
          <p:nvSpPr>
            <p:cNvPr id="32825" name="Rectangle 25">
              <a:extLst>
                <a:ext uri="{FF2B5EF4-FFF2-40B4-BE49-F238E27FC236}">
                  <a16:creationId xmlns:a16="http://schemas.microsoft.com/office/drawing/2014/main" id="{95D6FD8F-9832-44BE-8BED-E9816C554DAC}"/>
                </a:ext>
              </a:extLst>
            </p:cNvPr>
            <p:cNvSpPr>
              <a:spLocks noChangeArrowheads="1"/>
            </p:cNvSpPr>
            <p:nvPr/>
          </p:nvSpPr>
          <p:spPr bwMode="auto">
            <a:xfrm>
              <a:off x="3998" y="836"/>
              <a:ext cx="272"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    </a:t>
              </a:r>
              <a:endParaRPr lang="en-US" altLang="en-US" sz="2400"/>
            </a:p>
          </p:txBody>
        </p:sp>
        <p:sp>
          <p:nvSpPr>
            <p:cNvPr id="32826" name="Rectangle 26">
              <a:extLst>
                <a:ext uri="{FF2B5EF4-FFF2-40B4-BE49-F238E27FC236}">
                  <a16:creationId xmlns:a16="http://schemas.microsoft.com/office/drawing/2014/main" id="{937B51DF-8399-47F1-9F60-4D98C3F35972}"/>
                </a:ext>
              </a:extLst>
            </p:cNvPr>
            <p:cNvSpPr>
              <a:spLocks noChangeArrowheads="1"/>
            </p:cNvSpPr>
            <p:nvPr/>
          </p:nvSpPr>
          <p:spPr bwMode="auto">
            <a:xfrm>
              <a:off x="3965" y="836"/>
              <a:ext cx="132"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a:t>
              </a:r>
              <a:endParaRPr lang="en-US" altLang="en-US" sz="2400"/>
            </a:p>
          </p:txBody>
        </p:sp>
        <p:sp>
          <p:nvSpPr>
            <p:cNvPr id="32827" name="Rectangle 27">
              <a:extLst>
                <a:ext uri="{FF2B5EF4-FFF2-40B4-BE49-F238E27FC236}">
                  <a16:creationId xmlns:a16="http://schemas.microsoft.com/office/drawing/2014/main" id="{5996DA56-AD18-434D-A3E2-12E7A46911EC}"/>
                </a:ext>
              </a:extLst>
            </p:cNvPr>
            <p:cNvSpPr>
              <a:spLocks noChangeArrowheads="1"/>
            </p:cNvSpPr>
            <p:nvPr/>
          </p:nvSpPr>
          <p:spPr bwMode="auto">
            <a:xfrm>
              <a:off x="3626" y="836"/>
              <a:ext cx="391"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Ans</a:t>
              </a:r>
              <a:endParaRPr lang="en-US" altLang="en-US" sz="2400"/>
            </a:p>
          </p:txBody>
        </p:sp>
      </p:grpSp>
      <p:grpSp>
        <p:nvGrpSpPr>
          <p:cNvPr id="4" name="Group 70">
            <a:extLst>
              <a:ext uri="{FF2B5EF4-FFF2-40B4-BE49-F238E27FC236}">
                <a16:creationId xmlns:a16="http://schemas.microsoft.com/office/drawing/2014/main" id="{D3994067-80FF-46D2-9E25-C35E0F39523E}"/>
              </a:ext>
            </a:extLst>
          </p:cNvPr>
          <p:cNvGrpSpPr>
            <a:grpSpLocks/>
          </p:cNvGrpSpPr>
          <p:nvPr/>
        </p:nvGrpSpPr>
        <p:grpSpPr bwMode="auto">
          <a:xfrm>
            <a:off x="898525" y="2819400"/>
            <a:ext cx="4175125" cy="727075"/>
            <a:chOff x="566" y="1776"/>
            <a:chExt cx="2630" cy="458"/>
          </a:xfrm>
        </p:grpSpPr>
        <p:sp>
          <p:nvSpPr>
            <p:cNvPr id="32807" name="Text Box 7">
              <a:extLst>
                <a:ext uri="{FF2B5EF4-FFF2-40B4-BE49-F238E27FC236}">
                  <a16:creationId xmlns:a16="http://schemas.microsoft.com/office/drawing/2014/main" id="{9BE7B9E0-61A9-4527-A95D-D5365B179E22}"/>
                </a:ext>
              </a:extLst>
            </p:cNvPr>
            <p:cNvSpPr txBox="1">
              <a:spLocks noChangeArrowheads="1"/>
            </p:cNvSpPr>
            <p:nvPr/>
          </p:nvSpPr>
          <p:spPr bwMode="auto">
            <a:xfrm>
              <a:off x="566" y="1850"/>
              <a:ext cx="167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Which one is larger,</a:t>
              </a:r>
            </a:p>
          </p:txBody>
        </p:sp>
        <p:grpSp>
          <p:nvGrpSpPr>
            <p:cNvPr id="32808" name="Group 29">
              <a:extLst>
                <a:ext uri="{FF2B5EF4-FFF2-40B4-BE49-F238E27FC236}">
                  <a16:creationId xmlns:a16="http://schemas.microsoft.com/office/drawing/2014/main" id="{83B11025-1F1D-4E93-9EE2-80B4DB2C52FA}"/>
                </a:ext>
              </a:extLst>
            </p:cNvPr>
            <p:cNvGrpSpPr>
              <a:grpSpLocks noChangeAspect="1"/>
            </p:cNvGrpSpPr>
            <p:nvPr/>
          </p:nvGrpSpPr>
          <p:grpSpPr bwMode="auto">
            <a:xfrm>
              <a:off x="2300" y="1776"/>
              <a:ext cx="896" cy="458"/>
              <a:chOff x="2300" y="1776"/>
              <a:chExt cx="896" cy="458"/>
            </a:xfrm>
          </p:grpSpPr>
          <p:sp>
            <p:nvSpPr>
              <p:cNvPr id="32809" name="AutoShape 28">
                <a:extLst>
                  <a:ext uri="{FF2B5EF4-FFF2-40B4-BE49-F238E27FC236}">
                    <a16:creationId xmlns:a16="http://schemas.microsoft.com/office/drawing/2014/main" id="{6A9BEF52-3896-47C9-8C08-B711A6E2255C}"/>
                  </a:ext>
                </a:extLst>
              </p:cNvPr>
              <p:cNvSpPr>
                <a:spLocks noChangeAspect="1" noChangeArrowheads="1" noTextEdit="1"/>
              </p:cNvSpPr>
              <p:nvPr/>
            </p:nvSpPr>
            <p:spPr bwMode="auto">
              <a:xfrm>
                <a:off x="2300" y="1776"/>
                <a:ext cx="896" cy="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810" name="Line 30">
                <a:extLst>
                  <a:ext uri="{FF2B5EF4-FFF2-40B4-BE49-F238E27FC236}">
                    <a16:creationId xmlns:a16="http://schemas.microsoft.com/office/drawing/2014/main" id="{13821320-9218-4F4F-BECB-18D94A923FBB}"/>
                  </a:ext>
                </a:extLst>
              </p:cNvPr>
              <p:cNvSpPr>
                <a:spLocks noChangeShapeType="1"/>
              </p:cNvSpPr>
              <p:nvPr/>
            </p:nvSpPr>
            <p:spPr bwMode="auto">
              <a:xfrm>
                <a:off x="2319" y="2015"/>
                <a:ext cx="198"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11" name="Line 31">
                <a:extLst>
                  <a:ext uri="{FF2B5EF4-FFF2-40B4-BE49-F238E27FC236}">
                    <a16:creationId xmlns:a16="http://schemas.microsoft.com/office/drawing/2014/main" id="{DE65FB37-5798-4224-806F-3464D79A0CF6}"/>
                  </a:ext>
                </a:extLst>
              </p:cNvPr>
              <p:cNvSpPr>
                <a:spLocks noChangeShapeType="1"/>
              </p:cNvSpPr>
              <p:nvPr/>
            </p:nvSpPr>
            <p:spPr bwMode="auto">
              <a:xfrm>
                <a:off x="2859" y="2015"/>
                <a:ext cx="198"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12" name="Rectangle 32">
                <a:extLst>
                  <a:ext uri="{FF2B5EF4-FFF2-40B4-BE49-F238E27FC236}">
                    <a16:creationId xmlns:a16="http://schemas.microsoft.com/office/drawing/2014/main" id="{06A08A8A-5190-4683-8CF0-BA8AF5B86E3F}"/>
                  </a:ext>
                </a:extLst>
              </p:cNvPr>
              <p:cNvSpPr>
                <a:spLocks noChangeArrowheads="1"/>
              </p:cNvSpPr>
              <p:nvPr/>
            </p:nvSpPr>
            <p:spPr bwMode="auto">
              <a:xfrm>
                <a:off x="3096" y="1892"/>
                <a:ext cx="162"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a:t>
                </a:r>
                <a:endParaRPr lang="en-US" altLang="en-US" sz="2400"/>
              </a:p>
            </p:txBody>
          </p:sp>
          <p:sp>
            <p:nvSpPr>
              <p:cNvPr id="32813" name="Rectangle 33">
                <a:extLst>
                  <a:ext uri="{FF2B5EF4-FFF2-40B4-BE49-F238E27FC236}">
                    <a16:creationId xmlns:a16="http://schemas.microsoft.com/office/drawing/2014/main" id="{6C99367F-35AC-406C-BE77-423EAF48DA8F}"/>
                  </a:ext>
                </a:extLst>
              </p:cNvPr>
              <p:cNvSpPr>
                <a:spLocks noChangeArrowheads="1"/>
              </p:cNvSpPr>
              <p:nvPr/>
            </p:nvSpPr>
            <p:spPr bwMode="auto">
              <a:xfrm>
                <a:off x="3057" y="1892"/>
                <a:ext cx="125"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 </a:t>
                </a:r>
                <a:endParaRPr lang="en-US" altLang="en-US" sz="2400"/>
              </a:p>
            </p:txBody>
          </p:sp>
          <p:sp>
            <p:nvSpPr>
              <p:cNvPr id="32814" name="Rectangle 34">
                <a:extLst>
                  <a:ext uri="{FF2B5EF4-FFF2-40B4-BE49-F238E27FC236}">
                    <a16:creationId xmlns:a16="http://schemas.microsoft.com/office/drawing/2014/main" id="{D64D54B6-7ED9-43EF-8CA6-AA6BCFDA8D43}"/>
                  </a:ext>
                </a:extLst>
              </p:cNvPr>
              <p:cNvSpPr>
                <a:spLocks noChangeArrowheads="1"/>
              </p:cNvSpPr>
              <p:nvPr/>
            </p:nvSpPr>
            <p:spPr bwMode="auto">
              <a:xfrm>
                <a:off x="2866" y="2039"/>
                <a:ext cx="269"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20</a:t>
                </a:r>
                <a:endParaRPr lang="en-US" altLang="en-US" sz="2400"/>
              </a:p>
            </p:txBody>
          </p:sp>
          <p:sp>
            <p:nvSpPr>
              <p:cNvPr id="32815" name="Rectangle 35">
                <a:extLst>
                  <a:ext uri="{FF2B5EF4-FFF2-40B4-BE49-F238E27FC236}">
                    <a16:creationId xmlns:a16="http://schemas.microsoft.com/office/drawing/2014/main" id="{5F96D24F-8CCB-4AAB-943B-029151E8496A}"/>
                  </a:ext>
                </a:extLst>
              </p:cNvPr>
              <p:cNvSpPr>
                <a:spLocks noChangeArrowheads="1"/>
              </p:cNvSpPr>
              <p:nvPr/>
            </p:nvSpPr>
            <p:spPr bwMode="auto">
              <a:xfrm>
                <a:off x="2859" y="1774"/>
                <a:ext cx="269"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13</a:t>
                </a:r>
                <a:endParaRPr lang="en-US" altLang="en-US" sz="2400"/>
              </a:p>
            </p:txBody>
          </p:sp>
          <p:sp>
            <p:nvSpPr>
              <p:cNvPr id="32816" name="Rectangle 36">
                <a:extLst>
                  <a:ext uri="{FF2B5EF4-FFF2-40B4-BE49-F238E27FC236}">
                    <a16:creationId xmlns:a16="http://schemas.microsoft.com/office/drawing/2014/main" id="{742DEA83-C406-471E-89F9-62657B83E2C7}"/>
                  </a:ext>
                </a:extLst>
              </p:cNvPr>
              <p:cNvSpPr>
                <a:spLocks noChangeArrowheads="1"/>
              </p:cNvSpPr>
              <p:nvPr/>
            </p:nvSpPr>
            <p:spPr bwMode="auto">
              <a:xfrm>
                <a:off x="2606" y="1892"/>
                <a:ext cx="332"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or  </a:t>
                </a:r>
                <a:endParaRPr lang="en-US" altLang="en-US" sz="2400"/>
              </a:p>
            </p:txBody>
          </p:sp>
          <p:sp>
            <p:nvSpPr>
              <p:cNvPr id="32817" name="Rectangle 37">
                <a:extLst>
                  <a:ext uri="{FF2B5EF4-FFF2-40B4-BE49-F238E27FC236}">
                    <a16:creationId xmlns:a16="http://schemas.microsoft.com/office/drawing/2014/main" id="{6B281575-1383-4676-A92D-83016E035BE0}"/>
                  </a:ext>
                </a:extLst>
              </p:cNvPr>
              <p:cNvSpPr>
                <a:spLocks noChangeArrowheads="1"/>
              </p:cNvSpPr>
              <p:nvPr/>
            </p:nvSpPr>
            <p:spPr bwMode="auto">
              <a:xfrm>
                <a:off x="2517" y="1892"/>
                <a:ext cx="173"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  </a:t>
                </a:r>
                <a:endParaRPr lang="en-US" altLang="en-US" sz="2400"/>
              </a:p>
            </p:txBody>
          </p:sp>
          <p:sp>
            <p:nvSpPr>
              <p:cNvPr id="32818" name="Rectangle 38">
                <a:extLst>
                  <a:ext uri="{FF2B5EF4-FFF2-40B4-BE49-F238E27FC236}">
                    <a16:creationId xmlns:a16="http://schemas.microsoft.com/office/drawing/2014/main" id="{A0D7EFA0-23C7-4C43-A9E4-3F740454878B}"/>
                  </a:ext>
                </a:extLst>
              </p:cNvPr>
              <p:cNvSpPr>
                <a:spLocks noChangeArrowheads="1"/>
              </p:cNvSpPr>
              <p:nvPr/>
            </p:nvSpPr>
            <p:spPr bwMode="auto">
              <a:xfrm>
                <a:off x="2326" y="2039"/>
                <a:ext cx="269"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20</a:t>
                </a:r>
                <a:endParaRPr lang="en-US" altLang="en-US" sz="2400"/>
              </a:p>
            </p:txBody>
          </p:sp>
          <p:sp>
            <p:nvSpPr>
              <p:cNvPr id="32819" name="Rectangle 39">
                <a:extLst>
                  <a:ext uri="{FF2B5EF4-FFF2-40B4-BE49-F238E27FC236}">
                    <a16:creationId xmlns:a16="http://schemas.microsoft.com/office/drawing/2014/main" id="{8BDAF617-CE6E-44FD-8300-EB2649ACF9F4}"/>
                  </a:ext>
                </a:extLst>
              </p:cNvPr>
              <p:cNvSpPr>
                <a:spLocks noChangeArrowheads="1"/>
              </p:cNvSpPr>
              <p:nvPr/>
            </p:nvSpPr>
            <p:spPr bwMode="auto">
              <a:xfrm>
                <a:off x="2370" y="1774"/>
                <a:ext cx="173"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8</a:t>
                </a:r>
                <a:endParaRPr lang="en-US" altLang="en-US" sz="2400"/>
              </a:p>
            </p:txBody>
          </p:sp>
        </p:grpSp>
      </p:grpSp>
      <p:grpSp>
        <p:nvGrpSpPr>
          <p:cNvPr id="6" name="Group 41">
            <a:extLst>
              <a:ext uri="{FF2B5EF4-FFF2-40B4-BE49-F238E27FC236}">
                <a16:creationId xmlns:a16="http://schemas.microsoft.com/office/drawing/2014/main" id="{F15DC3D6-C378-440E-9756-9EB3BF0787A7}"/>
              </a:ext>
            </a:extLst>
          </p:cNvPr>
          <p:cNvGrpSpPr>
            <a:grpSpLocks noChangeAspect="1"/>
          </p:cNvGrpSpPr>
          <p:nvPr/>
        </p:nvGrpSpPr>
        <p:grpSpPr bwMode="auto">
          <a:xfrm>
            <a:off x="5791200" y="2819400"/>
            <a:ext cx="1335088" cy="728663"/>
            <a:chOff x="3648" y="1776"/>
            <a:chExt cx="841" cy="459"/>
          </a:xfrm>
        </p:grpSpPr>
        <p:sp>
          <p:nvSpPr>
            <p:cNvPr id="32799" name="AutoShape 40">
              <a:extLst>
                <a:ext uri="{FF2B5EF4-FFF2-40B4-BE49-F238E27FC236}">
                  <a16:creationId xmlns:a16="http://schemas.microsoft.com/office/drawing/2014/main" id="{EBB2712E-C15D-47D6-B114-6C3509343C17}"/>
                </a:ext>
              </a:extLst>
            </p:cNvPr>
            <p:cNvSpPr>
              <a:spLocks noChangeAspect="1" noChangeArrowheads="1" noTextEdit="1"/>
            </p:cNvSpPr>
            <p:nvPr/>
          </p:nvSpPr>
          <p:spPr bwMode="auto">
            <a:xfrm>
              <a:off x="3648" y="1776"/>
              <a:ext cx="841" cy="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800" name="Line 42">
              <a:extLst>
                <a:ext uri="{FF2B5EF4-FFF2-40B4-BE49-F238E27FC236}">
                  <a16:creationId xmlns:a16="http://schemas.microsoft.com/office/drawing/2014/main" id="{97801454-488A-47A8-98E4-303C82D0C646}"/>
                </a:ext>
              </a:extLst>
            </p:cNvPr>
            <p:cNvSpPr>
              <a:spLocks noChangeShapeType="1"/>
            </p:cNvSpPr>
            <p:nvPr/>
          </p:nvSpPr>
          <p:spPr bwMode="auto">
            <a:xfrm>
              <a:off x="4223" y="2015"/>
              <a:ext cx="198"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01" name="Rectangle 43">
              <a:extLst>
                <a:ext uri="{FF2B5EF4-FFF2-40B4-BE49-F238E27FC236}">
                  <a16:creationId xmlns:a16="http://schemas.microsoft.com/office/drawing/2014/main" id="{1D30B01D-9DE7-4E07-984B-AAD998329918}"/>
                </a:ext>
              </a:extLst>
            </p:cNvPr>
            <p:cNvSpPr>
              <a:spLocks noChangeArrowheads="1"/>
            </p:cNvSpPr>
            <p:nvPr/>
          </p:nvSpPr>
          <p:spPr bwMode="auto">
            <a:xfrm>
              <a:off x="4421" y="1893"/>
              <a:ext cx="125"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 </a:t>
              </a:r>
              <a:endParaRPr lang="en-US" altLang="en-US" sz="2400"/>
            </a:p>
          </p:txBody>
        </p:sp>
        <p:sp>
          <p:nvSpPr>
            <p:cNvPr id="32802" name="Rectangle 44">
              <a:extLst>
                <a:ext uri="{FF2B5EF4-FFF2-40B4-BE49-F238E27FC236}">
                  <a16:creationId xmlns:a16="http://schemas.microsoft.com/office/drawing/2014/main" id="{8B37C0CB-273A-4413-ACAA-8F1EFF60B8C2}"/>
                </a:ext>
              </a:extLst>
            </p:cNvPr>
            <p:cNvSpPr>
              <a:spLocks noChangeArrowheads="1"/>
            </p:cNvSpPr>
            <p:nvPr/>
          </p:nvSpPr>
          <p:spPr bwMode="auto">
            <a:xfrm>
              <a:off x="4229" y="2040"/>
              <a:ext cx="269"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20</a:t>
              </a:r>
              <a:endParaRPr lang="en-US" altLang="en-US" sz="2400"/>
            </a:p>
          </p:txBody>
        </p:sp>
        <p:sp>
          <p:nvSpPr>
            <p:cNvPr id="32803" name="Rectangle 45">
              <a:extLst>
                <a:ext uri="{FF2B5EF4-FFF2-40B4-BE49-F238E27FC236}">
                  <a16:creationId xmlns:a16="http://schemas.microsoft.com/office/drawing/2014/main" id="{81BEA82A-CCFC-45AB-9507-C219B73F9D87}"/>
                </a:ext>
              </a:extLst>
            </p:cNvPr>
            <p:cNvSpPr>
              <a:spLocks noChangeArrowheads="1"/>
            </p:cNvSpPr>
            <p:nvPr/>
          </p:nvSpPr>
          <p:spPr bwMode="auto">
            <a:xfrm>
              <a:off x="4222" y="1775"/>
              <a:ext cx="269"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13</a:t>
              </a:r>
              <a:endParaRPr lang="en-US" altLang="en-US" sz="2400"/>
            </a:p>
          </p:txBody>
        </p:sp>
        <p:sp>
          <p:nvSpPr>
            <p:cNvPr id="32804" name="Rectangle 46">
              <a:extLst>
                <a:ext uri="{FF2B5EF4-FFF2-40B4-BE49-F238E27FC236}">
                  <a16:creationId xmlns:a16="http://schemas.microsoft.com/office/drawing/2014/main" id="{2EB94857-EB8D-43FB-BFF6-8A180C330972}"/>
                </a:ext>
              </a:extLst>
            </p:cNvPr>
            <p:cNvSpPr>
              <a:spLocks noChangeArrowheads="1"/>
            </p:cNvSpPr>
            <p:nvPr/>
          </p:nvSpPr>
          <p:spPr bwMode="auto">
            <a:xfrm>
              <a:off x="4031" y="1893"/>
              <a:ext cx="269"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    </a:t>
              </a:r>
              <a:endParaRPr lang="en-US" altLang="en-US" sz="2400"/>
            </a:p>
          </p:txBody>
        </p:sp>
        <p:sp>
          <p:nvSpPr>
            <p:cNvPr id="32805" name="Rectangle 47">
              <a:extLst>
                <a:ext uri="{FF2B5EF4-FFF2-40B4-BE49-F238E27FC236}">
                  <a16:creationId xmlns:a16="http://schemas.microsoft.com/office/drawing/2014/main" id="{48F7AC1F-D733-4E04-A16F-315A72785415}"/>
                </a:ext>
              </a:extLst>
            </p:cNvPr>
            <p:cNvSpPr>
              <a:spLocks noChangeArrowheads="1"/>
            </p:cNvSpPr>
            <p:nvPr/>
          </p:nvSpPr>
          <p:spPr bwMode="auto">
            <a:xfrm>
              <a:off x="3999" y="1893"/>
              <a:ext cx="131"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a:t>
              </a:r>
              <a:endParaRPr lang="en-US" altLang="en-US" sz="2400"/>
            </a:p>
          </p:txBody>
        </p:sp>
        <p:sp>
          <p:nvSpPr>
            <p:cNvPr id="32806" name="Rectangle 48">
              <a:extLst>
                <a:ext uri="{FF2B5EF4-FFF2-40B4-BE49-F238E27FC236}">
                  <a16:creationId xmlns:a16="http://schemas.microsoft.com/office/drawing/2014/main" id="{5C7596C2-59DB-407A-AEED-8B2570057E92}"/>
                </a:ext>
              </a:extLst>
            </p:cNvPr>
            <p:cNvSpPr>
              <a:spLocks noChangeArrowheads="1"/>
            </p:cNvSpPr>
            <p:nvPr/>
          </p:nvSpPr>
          <p:spPr bwMode="auto">
            <a:xfrm>
              <a:off x="3664" y="1893"/>
              <a:ext cx="386"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Ans</a:t>
              </a:r>
              <a:endParaRPr lang="en-US" altLang="en-US" sz="2400"/>
            </a:p>
          </p:txBody>
        </p:sp>
      </p:grpSp>
      <p:grpSp>
        <p:nvGrpSpPr>
          <p:cNvPr id="7" name="Group 71">
            <a:extLst>
              <a:ext uri="{FF2B5EF4-FFF2-40B4-BE49-F238E27FC236}">
                <a16:creationId xmlns:a16="http://schemas.microsoft.com/office/drawing/2014/main" id="{2B3461EB-7D69-4116-A8F0-11E2E73C0FE5}"/>
              </a:ext>
            </a:extLst>
          </p:cNvPr>
          <p:cNvGrpSpPr>
            <a:grpSpLocks/>
          </p:cNvGrpSpPr>
          <p:nvPr/>
        </p:nvGrpSpPr>
        <p:grpSpPr bwMode="auto">
          <a:xfrm>
            <a:off x="898525" y="4648200"/>
            <a:ext cx="4359275" cy="728663"/>
            <a:chOff x="566" y="2928"/>
            <a:chExt cx="2746" cy="459"/>
          </a:xfrm>
        </p:grpSpPr>
        <p:sp>
          <p:nvSpPr>
            <p:cNvPr id="32786" name="Text Box 10">
              <a:extLst>
                <a:ext uri="{FF2B5EF4-FFF2-40B4-BE49-F238E27FC236}">
                  <a16:creationId xmlns:a16="http://schemas.microsoft.com/office/drawing/2014/main" id="{A82BE8C0-6110-41B2-838B-E3ED940E725F}"/>
                </a:ext>
              </a:extLst>
            </p:cNvPr>
            <p:cNvSpPr txBox="1">
              <a:spLocks noChangeArrowheads="1"/>
            </p:cNvSpPr>
            <p:nvPr/>
          </p:nvSpPr>
          <p:spPr bwMode="auto">
            <a:xfrm>
              <a:off x="566" y="3002"/>
              <a:ext cx="167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Which one is larger,</a:t>
              </a:r>
            </a:p>
          </p:txBody>
        </p:sp>
        <p:grpSp>
          <p:nvGrpSpPr>
            <p:cNvPr id="32787" name="Group 50">
              <a:extLst>
                <a:ext uri="{FF2B5EF4-FFF2-40B4-BE49-F238E27FC236}">
                  <a16:creationId xmlns:a16="http://schemas.microsoft.com/office/drawing/2014/main" id="{2B8BCB09-1FAA-461E-92F7-B4E558AF7E80}"/>
                </a:ext>
              </a:extLst>
            </p:cNvPr>
            <p:cNvGrpSpPr>
              <a:grpSpLocks noChangeAspect="1"/>
            </p:cNvGrpSpPr>
            <p:nvPr/>
          </p:nvGrpSpPr>
          <p:grpSpPr bwMode="auto">
            <a:xfrm>
              <a:off x="2270" y="2928"/>
              <a:ext cx="1042" cy="459"/>
              <a:chOff x="2270" y="2928"/>
              <a:chExt cx="1042" cy="459"/>
            </a:xfrm>
          </p:grpSpPr>
          <p:sp>
            <p:nvSpPr>
              <p:cNvPr id="32788" name="AutoShape 49">
                <a:extLst>
                  <a:ext uri="{FF2B5EF4-FFF2-40B4-BE49-F238E27FC236}">
                    <a16:creationId xmlns:a16="http://schemas.microsoft.com/office/drawing/2014/main" id="{826B8E3A-7B7E-4B64-B516-AB053D1096A7}"/>
                  </a:ext>
                </a:extLst>
              </p:cNvPr>
              <p:cNvSpPr>
                <a:spLocks noChangeAspect="1" noChangeArrowheads="1" noTextEdit="1"/>
              </p:cNvSpPr>
              <p:nvPr/>
            </p:nvSpPr>
            <p:spPr bwMode="auto">
              <a:xfrm>
                <a:off x="2270" y="2928"/>
                <a:ext cx="1042" cy="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789" name="Line 51">
                <a:extLst>
                  <a:ext uri="{FF2B5EF4-FFF2-40B4-BE49-F238E27FC236}">
                    <a16:creationId xmlns:a16="http://schemas.microsoft.com/office/drawing/2014/main" id="{C17BEBEA-EE36-4DE5-9772-E71DDE4117D7}"/>
                  </a:ext>
                </a:extLst>
              </p:cNvPr>
              <p:cNvSpPr>
                <a:spLocks noChangeShapeType="1"/>
              </p:cNvSpPr>
              <p:nvPr/>
            </p:nvSpPr>
            <p:spPr bwMode="auto">
              <a:xfrm>
                <a:off x="2289" y="3167"/>
                <a:ext cx="273"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90" name="Line 52">
                <a:extLst>
                  <a:ext uri="{FF2B5EF4-FFF2-40B4-BE49-F238E27FC236}">
                    <a16:creationId xmlns:a16="http://schemas.microsoft.com/office/drawing/2014/main" id="{00D000B3-DF96-43A1-ABF8-93DBBDF44304}"/>
                  </a:ext>
                </a:extLst>
              </p:cNvPr>
              <p:cNvSpPr>
                <a:spLocks noChangeShapeType="1"/>
              </p:cNvSpPr>
              <p:nvPr/>
            </p:nvSpPr>
            <p:spPr bwMode="auto">
              <a:xfrm>
                <a:off x="2906" y="3167"/>
                <a:ext cx="273"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91" name="Rectangle 53">
                <a:extLst>
                  <a:ext uri="{FF2B5EF4-FFF2-40B4-BE49-F238E27FC236}">
                    <a16:creationId xmlns:a16="http://schemas.microsoft.com/office/drawing/2014/main" id="{61A40FE6-FB2E-4BE8-979E-5ADCAE883EFA}"/>
                  </a:ext>
                </a:extLst>
              </p:cNvPr>
              <p:cNvSpPr>
                <a:spLocks noChangeArrowheads="1"/>
              </p:cNvSpPr>
              <p:nvPr/>
            </p:nvSpPr>
            <p:spPr bwMode="auto">
              <a:xfrm>
                <a:off x="3218" y="3045"/>
                <a:ext cx="162"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a:t>
                </a:r>
                <a:endParaRPr lang="en-US" altLang="en-US" sz="2400"/>
              </a:p>
            </p:txBody>
          </p:sp>
          <p:sp>
            <p:nvSpPr>
              <p:cNvPr id="32792" name="Rectangle 54">
                <a:extLst>
                  <a:ext uri="{FF2B5EF4-FFF2-40B4-BE49-F238E27FC236}">
                    <a16:creationId xmlns:a16="http://schemas.microsoft.com/office/drawing/2014/main" id="{27BFA53C-13FF-44EA-9C8D-E7047CC715A8}"/>
                  </a:ext>
                </a:extLst>
              </p:cNvPr>
              <p:cNvSpPr>
                <a:spLocks noChangeArrowheads="1"/>
              </p:cNvSpPr>
              <p:nvPr/>
            </p:nvSpPr>
            <p:spPr bwMode="auto">
              <a:xfrm>
                <a:off x="3179" y="3045"/>
                <a:ext cx="125"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 </a:t>
                </a:r>
                <a:endParaRPr lang="en-US" altLang="en-US" sz="2400"/>
              </a:p>
            </p:txBody>
          </p:sp>
          <p:sp>
            <p:nvSpPr>
              <p:cNvPr id="32793" name="Rectangle 55">
                <a:extLst>
                  <a:ext uri="{FF2B5EF4-FFF2-40B4-BE49-F238E27FC236}">
                    <a16:creationId xmlns:a16="http://schemas.microsoft.com/office/drawing/2014/main" id="{67F9E876-CDE7-43CB-BC2F-2819A78B4F8C}"/>
                  </a:ext>
                </a:extLst>
              </p:cNvPr>
              <p:cNvSpPr>
                <a:spLocks noChangeArrowheads="1"/>
              </p:cNvSpPr>
              <p:nvPr/>
            </p:nvSpPr>
            <p:spPr bwMode="auto">
              <a:xfrm>
                <a:off x="2891" y="3192"/>
                <a:ext cx="366"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100</a:t>
                </a:r>
                <a:endParaRPr lang="en-US" altLang="en-US" sz="2400"/>
              </a:p>
            </p:txBody>
          </p:sp>
          <p:sp>
            <p:nvSpPr>
              <p:cNvPr id="32794" name="Rectangle 56">
                <a:extLst>
                  <a:ext uri="{FF2B5EF4-FFF2-40B4-BE49-F238E27FC236}">
                    <a16:creationId xmlns:a16="http://schemas.microsoft.com/office/drawing/2014/main" id="{BFC7E8E8-CA27-4134-B2E8-08B01F3E0FAC}"/>
                  </a:ext>
                </a:extLst>
              </p:cNvPr>
              <p:cNvSpPr>
                <a:spLocks noChangeArrowheads="1"/>
              </p:cNvSpPr>
              <p:nvPr/>
            </p:nvSpPr>
            <p:spPr bwMode="auto">
              <a:xfrm>
                <a:off x="2951" y="2927"/>
                <a:ext cx="269"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63</a:t>
                </a:r>
                <a:endParaRPr lang="en-US" altLang="en-US" sz="2400"/>
              </a:p>
            </p:txBody>
          </p:sp>
          <p:sp>
            <p:nvSpPr>
              <p:cNvPr id="32795" name="Rectangle 57">
                <a:extLst>
                  <a:ext uri="{FF2B5EF4-FFF2-40B4-BE49-F238E27FC236}">
                    <a16:creationId xmlns:a16="http://schemas.microsoft.com/office/drawing/2014/main" id="{9E8BF872-598D-4AB3-916F-D2756E81A939}"/>
                  </a:ext>
                </a:extLst>
              </p:cNvPr>
              <p:cNvSpPr>
                <a:spLocks noChangeArrowheads="1"/>
              </p:cNvSpPr>
              <p:nvPr/>
            </p:nvSpPr>
            <p:spPr bwMode="auto">
              <a:xfrm>
                <a:off x="2652" y="3045"/>
                <a:ext cx="333"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or  </a:t>
                </a:r>
                <a:endParaRPr lang="en-US" altLang="en-US" sz="2400"/>
              </a:p>
            </p:txBody>
          </p:sp>
          <p:sp>
            <p:nvSpPr>
              <p:cNvPr id="32796" name="Rectangle 58">
                <a:extLst>
                  <a:ext uri="{FF2B5EF4-FFF2-40B4-BE49-F238E27FC236}">
                    <a16:creationId xmlns:a16="http://schemas.microsoft.com/office/drawing/2014/main" id="{B58D32C7-3141-4CCF-9361-C1027AA1E306}"/>
                  </a:ext>
                </a:extLst>
              </p:cNvPr>
              <p:cNvSpPr>
                <a:spLocks noChangeArrowheads="1"/>
              </p:cNvSpPr>
              <p:nvPr/>
            </p:nvSpPr>
            <p:spPr bwMode="auto">
              <a:xfrm>
                <a:off x="2562" y="3045"/>
                <a:ext cx="173"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  </a:t>
                </a:r>
                <a:endParaRPr lang="en-US" altLang="en-US" sz="2400"/>
              </a:p>
            </p:txBody>
          </p:sp>
          <p:sp>
            <p:nvSpPr>
              <p:cNvPr id="32797" name="Rectangle 59">
                <a:extLst>
                  <a:ext uri="{FF2B5EF4-FFF2-40B4-BE49-F238E27FC236}">
                    <a16:creationId xmlns:a16="http://schemas.microsoft.com/office/drawing/2014/main" id="{1B65E71E-BE3F-42A6-9FAE-01BD68750340}"/>
                  </a:ext>
                </a:extLst>
              </p:cNvPr>
              <p:cNvSpPr>
                <a:spLocks noChangeArrowheads="1"/>
              </p:cNvSpPr>
              <p:nvPr/>
            </p:nvSpPr>
            <p:spPr bwMode="auto">
              <a:xfrm>
                <a:off x="2275" y="3192"/>
                <a:ext cx="366"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100</a:t>
                </a:r>
                <a:endParaRPr lang="en-US" altLang="en-US" sz="2400"/>
              </a:p>
            </p:txBody>
          </p:sp>
          <p:sp>
            <p:nvSpPr>
              <p:cNvPr id="32798" name="Rectangle 60">
                <a:extLst>
                  <a:ext uri="{FF2B5EF4-FFF2-40B4-BE49-F238E27FC236}">
                    <a16:creationId xmlns:a16="http://schemas.microsoft.com/office/drawing/2014/main" id="{785E3870-3062-4D11-9605-E5096FECD38B}"/>
                  </a:ext>
                </a:extLst>
              </p:cNvPr>
              <p:cNvSpPr>
                <a:spLocks noChangeArrowheads="1"/>
              </p:cNvSpPr>
              <p:nvPr/>
            </p:nvSpPr>
            <p:spPr bwMode="auto">
              <a:xfrm>
                <a:off x="2335" y="2927"/>
                <a:ext cx="269"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45</a:t>
                </a:r>
                <a:endParaRPr lang="en-US" altLang="en-US" sz="2400"/>
              </a:p>
            </p:txBody>
          </p:sp>
        </p:grpSp>
      </p:grpSp>
      <p:grpSp>
        <p:nvGrpSpPr>
          <p:cNvPr id="9" name="Group 62">
            <a:extLst>
              <a:ext uri="{FF2B5EF4-FFF2-40B4-BE49-F238E27FC236}">
                <a16:creationId xmlns:a16="http://schemas.microsoft.com/office/drawing/2014/main" id="{A3899602-2CC7-4CC2-B735-E43F2F722D0A}"/>
              </a:ext>
            </a:extLst>
          </p:cNvPr>
          <p:cNvGrpSpPr>
            <a:grpSpLocks noChangeAspect="1"/>
          </p:cNvGrpSpPr>
          <p:nvPr/>
        </p:nvGrpSpPr>
        <p:grpSpPr bwMode="auto">
          <a:xfrm>
            <a:off x="5791200" y="4648200"/>
            <a:ext cx="1454150" cy="727075"/>
            <a:chOff x="3648" y="2928"/>
            <a:chExt cx="916" cy="458"/>
          </a:xfrm>
        </p:grpSpPr>
        <p:sp>
          <p:nvSpPr>
            <p:cNvPr id="32778" name="AutoShape 61">
              <a:extLst>
                <a:ext uri="{FF2B5EF4-FFF2-40B4-BE49-F238E27FC236}">
                  <a16:creationId xmlns:a16="http://schemas.microsoft.com/office/drawing/2014/main" id="{24C3502B-AA18-4978-9AD0-15455508849D}"/>
                </a:ext>
              </a:extLst>
            </p:cNvPr>
            <p:cNvSpPr>
              <a:spLocks noChangeAspect="1" noChangeArrowheads="1" noTextEdit="1"/>
            </p:cNvSpPr>
            <p:nvPr/>
          </p:nvSpPr>
          <p:spPr bwMode="auto">
            <a:xfrm>
              <a:off x="3648" y="2928"/>
              <a:ext cx="916" cy="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779" name="Line 63">
              <a:extLst>
                <a:ext uri="{FF2B5EF4-FFF2-40B4-BE49-F238E27FC236}">
                  <a16:creationId xmlns:a16="http://schemas.microsoft.com/office/drawing/2014/main" id="{50465DE9-2034-4B0E-9F5E-09E9A6DECCAE}"/>
                </a:ext>
              </a:extLst>
            </p:cNvPr>
            <p:cNvSpPr>
              <a:spLocks noChangeShapeType="1"/>
            </p:cNvSpPr>
            <p:nvPr/>
          </p:nvSpPr>
          <p:spPr bwMode="auto">
            <a:xfrm>
              <a:off x="4222" y="3167"/>
              <a:ext cx="272"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80" name="Rectangle 64">
              <a:extLst>
                <a:ext uri="{FF2B5EF4-FFF2-40B4-BE49-F238E27FC236}">
                  <a16:creationId xmlns:a16="http://schemas.microsoft.com/office/drawing/2014/main" id="{323F897B-BC0F-4955-AEDB-31534879D49E}"/>
                </a:ext>
              </a:extLst>
            </p:cNvPr>
            <p:cNvSpPr>
              <a:spLocks noChangeArrowheads="1"/>
            </p:cNvSpPr>
            <p:nvPr/>
          </p:nvSpPr>
          <p:spPr bwMode="auto">
            <a:xfrm>
              <a:off x="4494" y="3044"/>
              <a:ext cx="125"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 </a:t>
              </a:r>
              <a:endParaRPr lang="en-US" altLang="en-US" sz="2400"/>
            </a:p>
          </p:txBody>
        </p:sp>
        <p:sp>
          <p:nvSpPr>
            <p:cNvPr id="32781" name="Rectangle 65">
              <a:extLst>
                <a:ext uri="{FF2B5EF4-FFF2-40B4-BE49-F238E27FC236}">
                  <a16:creationId xmlns:a16="http://schemas.microsoft.com/office/drawing/2014/main" id="{0A638808-E5D1-421D-A62D-376D017AE026}"/>
                </a:ext>
              </a:extLst>
            </p:cNvPr>
            <p:cNvSpPr>
              <a:spLocks noChangeArrowheads="1"/>
            </p:cNvSpPr>
            <p:nvPr/>
          </p:nvSpPr>
          <p:spPr bwMode="auto">
            <a:xfrm>
              <a:off x="4207" y="3191"/>
              <a:ext cx="365"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100</a:t>
              </a:r>
              <a:endParaRPr lang="en-US" altLang="en-US" sz="2400"/>
            </a:p>
          </p:txBody>
        </p:sp>
        <p:sp>
          <p:nvSpPr>
            <p:cNvPr id="32782" name="Rectangle 66">
              <a:extLst>
                <a:ext uri="{FF2B5EF4-FFF2-40B4-BE49-F238E27FC236}">
                  <a16:creationId xmlns:a16="http://schemas.microsoft.com/office/drawing/2014/main" id="{D39AE35A-190E-4259-A074-EE6DFD34DB45}"/>
                </a:ext>
              </a:extLst>
            </p:cNvPr>
            <p:cNvSpPr>
              <a:spLocks noChangeArrowheads="1"/>
            </p:cNvSpPr>
            <p:nvPr/>
          </p:nvSpPr>
          <p:spPr bwMode="auto">
            <a:xfrm>
              <a:off x="4267" y="2926"/>
              <a:ext cx="269"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63</a:t>
              </a:r>
              <a:endParaRPr lang="en-US" altLang="en-US" sz="2400"/>
            </a:p>
          </p:txBody>
        </p:sp>
        <p:sp>
          <p:nvSpPr>
            <p:cNvPr id="32783" name="Rectangle 67">
              <a:extLst>
                <a:ext uri="{FF2B5EF4-FFF2-40B4-BE49-F238E27FC236}">
                  <a16:creationId xmlns:a16="http://schemas.microsoft.com/office/drawing/2014/main" id="{D7921ACC-9B93-40DB-85D4-2B3E700225A5}"/>
                </a:ext>
              </a:extLst>
            </p:cNvPr>
            <p:cNvSpPr>
              <a:spLocks noChangeArrowheads="1"/>
            </p:cNvSpPr>
            <p:nvPr/>
          </p:nvSpPr>
          <p:spPr bwMode="auto">
            <a:xfrm>
              <a:off x="4031" y="3044"/>
              <a:ext cx="269"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    </a:t>
              </a:r>
              <a:endParaRPr lang="en-US" altLang="en-US" sz="2400"/>
            </a:p>
          </p:txBody>
        </p:sp>
        <p:sp>
          <p:nvSpPr>
            <p:cNvPr id="32784" name="Rectangle 68">
              <a:extLst>
                <a:ext uri="{FF2B5EF4-FFF2-40B4-BE49-F238E27FC236}">
                  <a16:creationId xmlns:a16="http://schemas.microsoft.com/office/drawing/2014/main" id="{5F06ADE6-8A36-4382-9CE9-C26B999778FE}"/>
                </a:ext>
              </a:extLst>
            </p:cNvPr>
            <p:cNvSpPr>
              <a:spLocks noChangeArrowheads="1"/>
            </p:cNvSpPr>
            <p:nvPr/>
          </p:nvSpPr>
          <p:spPr bwMode="auto">
            <a:xfrm>
              <a:off x="3998" y="3044"/>
              <a:ext cx="130"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a:t>
              </a:r>
              <a:endParaRPr lang="en-US" altLang="en-US" sz="2400"/>
            </a:p>
          </p:txBody>
        </p:sp>
        <p:sp>
          <p:nvSpPr>
            <p:cNvPr id="32785" name="Rectangle 69">
              <a:extLst>
                <a:ext uri="{FF2B5EF4-FFF2-40B4-BE49-F238E27FC236}">
                  <a16:creationId xmlns:a16="http://schemas.microsoft.com/office/drawing/2014/main" id="{0C5CC725-3A2B-4FC5-B8B7-4F3FB0509BD5}"/>
                </a:ext>
              </a:extLst>
            </p:cNvPr>
            <p:cNvSpPr>
              <a:spLocks noChangeArrowheads="1"/>
            </p:cNvSpPr>
            <p:nvPr/>
          </p:nvSpPr>
          <p:spPr bwMode="auto">
            <a:xfrm>
              <a:off x="3664" y="3044"/>
              <a:ext cx="386"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Ans</a:t>
              </a:r>
              <a:endParaRPr lang="en-US" altLang="en-US" sz="2400"/>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a:extLst>
              <a:ext uri="{FF2B5EF4-FFF2-40B4-BE49-F238E27FC236}">
                <a16:creationId xmlns:a16="http://schemas.microsoft.com/office/drawing/2014/main" id="{CDBFECB0-10F9-4451-8E0D-313D8CE60EC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81000"/>
            <a:ext cx="121920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2">
            <a:extLst>
              <a:ext uri="{FF2B5EF4-FFF2-40B4-BE49-F238E27FC236}">
                <a16:creationId xmlns:a16="http://schemas.microsoft.com/office/drawing/2014/main" id="{FA3F220B-962F-4A1C-8C4B-1BF5DD90F7C5}"/>
              </a:ext>
            </a:extLst>
          </p:cNvPr>
          <p:cNvSpPr txBox="1">
            <a:spLocks noChangeArrowheads="1"/>
          </p:cNvSpPr>
          <p:nvPr/>
        </p:nvSpPr>
        <p:spPr bwMode="auto">
          <a:xfrm>
            <a:off x="762000" y="381000"/>
            <a:ext cx="7315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a:solidFill>
                  <a:srgbClr val="7030A0"/>
                </a:solidFill>
                <a:latin typeface="Franklin Gothic Demi Cond" panose="020B0706030402020204" pitchFamily="34" charset="0"/>
              </a:rPr>
              <a:t>Comparing fractions with different numerators and different denominators.</a:t>
            </a:r>
            <a:endParaRPr lang="en-US" altLang="en-US" sz="2800">
              <a:solidFill>
                <a:srgbClr val="7030A0"/>
              </a:solidFill>
            </a:endParaRPr>
          </a:p>
        </p:txBody>
      </p:sp>
      <p:sp>
        <p:nvSpPr>
          <p:cNvPr id="19467" name="Text Box 11">
            <a:extLst>
              <a:ext uri="{FF2B5EF4-FFF2-40B4-BE49-F238E27FC236}">
                <a16:creationId xmlns:a16="http://schemas.microsoft.com/office/drawing/2014/main" id="{10FCAF76-3D91-4579-A4E9-D06107A69768}"/>
              </a:ext>
            </a:extLst>
          </p:cNvPr>
          <p:cNvSpPr txBox="1">
            <a:spLocks noChangeArrowheads="1"/>
          </p:cNvSpPr>
          <p:nvPr/>
        </p:nvSpPr>
        <p:spPr bwMode="auto">
          <a:xfrm>
            <a:off x="838200" y="1447800"/>
            <a:ext cx="70262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F4EFF"/>
                </a:solidFill>
              </a:rPr>
              <a:t>In this case, it would be pretty difficult to tell just from the numbers which fraction is bigger, for example</a:t>
            </a:r>
          </a:p>
        </p:txBody>
      </p:sp>
      <p:sp>
        <p:nvSpPr>
          <p:cNvPr id="19468" name="Text Box 12">
            <a:extLst>
              <a:ext uri="{FF2B5EF4-FFF2-40B4-BE49-F238E27FC236}">
                <a16:creationId xmlns:a16="http://schemas.microsoft.com/office/drawing/2014/main" id="{1D8E3F43-000D-488E-B1E9-A431E19F9C23}"/>
              </a:ext>
            </a:extLst>
          </p:cNvPr>
          <p:cNvSpPr txBox="1">
            <a:spLocks noChangeArrowheads="1"/>
          </p:cNvSpPr>
          <p:nvPr/>
        </p:nvSpPr>
        <p:spPr bwMode="auto">
          <a:xfrm>
            <a:off x="1066800" y="4572000"/>
            <a:ext cx="32162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This one has less pieces but each piece is larger than those on the right.</a:t>
            </a:r>
          </a:p>
        </p:txBody>
      </p:sp>
      <p:sp>
        <p:nvSpPr>
          <p:cNvPr id="19469" name="Text Box 13">
            <a:extLst>
              <a:ext uri="{FF2B5EF4-FFF2-40B4-BE49-F238E27FC236}">
                <a16:creationId xmlns:a16="http://schemas.microsoft.com/office/drawing/2014/main" id="{59918827-1948-4638-A505-F70092B1C1DC}"/>
              </a:ext>
            </a:extLst>
          </p:cNvPr>
          <p:cNvSpPr txBox="1">
            <a:spLocks noChangeArrowheads="1"/>
          </p:cNvSpPr>
          <p:nvPr/>
        </p:nvSpPr>
        <p:spPr bwMode="auto">
          <a:xfrm>
            <a:off x="5029200" y="4572000"/>
            <a:ext cx="33686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This one has more pieces but each piece is smaller than those on the left.</a:t>
            </a:r>
          </a:p>
        </p:txBody>
      </p:sp>
      <p:pic>
        <p:nvPicPr>
          <p:cNvPr id="19472" name="Picture 16" descr="3eighth">
            <a:extLst>
              <a:ext uri="{FF2B5EF4-FFF2-40B4-BE49-F238E27FC236}">
                <a16:creationId xmlns:a16="http://schemas.microsoft.com/office/drawing/2014/main" id="{2637378B-1335-4D1B-9EA9-6F127B253B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667000"/>
            <a:ext cx="15494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 name="Picture 17" descr="5twelveth">
            <a:extLst>
              <a:ext uri="{FF2B5EF4-FFF2-40B4-BE49-F238E27FC236}">
                <a16:creationId xmlns:a16="http://schemas.microsoft.com/office/drawing/2014/main" id="{CB546E67-27D7-43B8-8A26-F51BDB35A1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2667000"/>
            <a:ext cx="15494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9">
            <a:extLst>
              <a:ext uri="{FF2B5EF4-FFF2-40B4-BE49-F238E27FC236}">
                <a16:creationId xmlns:a16="http://schemas.microsoft.com/office/drawing/2014/main" id="{55F05235-BC99-4139-B2C8-A705B9FDF2D9}"/>
              </a:ext>
            </a:extLst>
          </p:cNvPr>
          <p:cNvGrpSpPr>
            <a:grpSpLocks noChangeAspect="1"/>
          </p:cNvGrpSpPr>
          <p:nvPr/>
        </p:nvGrpSpPr>
        <p:grpSpPr bwMode="auto">
          <a:xfrm>
            <a:off x="3276600" y="2971800"/>
            <a:ext cx="550863" cy="735013"/>
            <a:chOff x="2064" y="1872"/>
            <a:chExt cx="347" cy="463"/>
          </a:xfrm>
        </p:grpSpPr>
        <p:sp>
          <p:nvSpPr>
            <p:cNvPr id="33809" name="AutoShape 18">
              <a:extLst>
                <a:ext uri="{FF2B5EF4-FFF2-40B4-BE49-F238E27FC236}">
                  <a16:creationId xmlns:a16="http://schemas.microsoft.com/office/drawing/2014/main" id="{623E5735-9C14-4E28-80E5-D77DD9AC5709}"/>
                </a:ext>
              </a:extLst>
            </p:cNvPr>
            <p:cNvSpPr>
              <a:spLocks noChangeAspect="1" noChangeArrowheads="1" noTextEdit="1"/>
            </p:cNvSpPr>
            <p:nvPr/>
          </p:nvSpPr>
          <p:spPr bwMode="auto">
            <a:xfrm>
              <a:off x="2064" y="1872"/>
              <a:ext cx="347" cy="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3810" name="Line 20">
              <a:extLst>
                <a:ext uri="{FF2B5EF4-FFF2-40B4-BE49-F238E27FC236}">
                  <a16:creationId xmlns:a16="http://schemas.microsoft.com/office/drawing/2014/main" id="{20D63706-A366-4C57-BFE4-B3999424F581}"/>
                </a:ext>
              </a:extLst>
            </p:cNvPr>
            <p:cNvSpPr>
              <a:spLocks noChangeShapeType="1"/>
            </p:cNvSpPr>
            <p:nvPr/>
          </p:nvSpPr>
          <p:spPr bwMode="auto">
            <a:xfrm>
              <a:off x="2228" y="2113"/>
              <a:ext cx="106"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11" name="Rectangle 21">
              <a:extLst>
                <a:ext uri="{FF2B5EF4-FFF2-40B4-BE49-F238E27FC236}">
                  <a16:creationId xmlns:a16="http://schemas.microsoft.com/office/drawing/2014/main" id="{F4A2F937-E242-40CC-9CD9-004814682197}"/>
                </a:ext>
              </a:extLst>
            </p:cNvPr>
            <p:cNvSpPr>
              <a:spLocks noChangeArrowheads="1"/>
            </p:cNvSpPr>
            <p:nvPr/>
          </p:nvSpPr>
          <p:spPr bwMode="auto">
            <a:xfrm>
              <a:off x="2334" y="1989"/>
              <a:ext cx="130"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i="1">
                  <a:solidFill>
                    <a:srgbClr val="000000"/>
                  </a:solidFill>
                </a:rPr>
                <a:t> </a:t>
              </a:r>
              <a:endParaRPr lang="en-US" altLang="en-US" sz="2400"/>
            </a:p>
          </p:txBody>
        </p:sp>
        <p:sp>
          <p:nvSpPr>
            <p:cNvPr id="33812" name="Rectangle 22">
              <a:extLst>
                <a:ext uri="{FF2B5EF4-FFF2-40B4-BE49-F238E27FC236}">
                  <a16:creationId xmlns:a16="http://schemas.microsoft.com/office/drawing/2014/main" id="{8485D665-35E2-46D8-92AB-19844D461451}"/>
                </a:ext>
              </a:extLst>
            </p:cNvPr>
            <p:cNvSpPr>
              <a:spLocks noChangeArrowheads="1"/>
            </p:cNvSpPr>
            <p:nvPr/>
          </p:nvSpPr>
          <p:spPr bwMode="auto">
            <a:xfrm>
              <a:off x="2231" y="2138"/>
              <a:ext cx="180"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i="1">
                  <a:solidFill>
                    <a:srgbClr val="000000"/>
                  </a:solidFill>
                </a:rPr>
                <a:t>8</a:t>
              </a:r>
              <a:endParaRPr lang="en-US" altLang="en-US" sz="2400"/>
            </a:p>
          </p:txBody>
        </p:sp>
        <p:sp>
          <p:nvSpPr>
            <p:cNvPr id="33813" name="Rectangle 23">
              <a:extLst>
                <a:ext uri="{FF2B5EF4-FFF2-40B4-BE49-F238E27FC236}">
                  <a16:creationId xmlns:a16="http://schemas.microsoft.com/office/drawing/2014/main" id="{8A26AAB4-FAD2-44B4-B51B-69C20C66DB44}"/>
                </a:ext>
              </a:extLst>
            </p:cNvPr>
            <p:cNvSpPr>
              <a:spLocks noChangeArrowheads="1"/>
            </p:cNvSpPr>
            <p:nvPr/>
          </p:nvSpPr>
          <p:spPr bwMode="auto">
            <a:xfrm>
              <a:off x="2234" y="1870"/>
              <a:ext cx="180"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i="1">
                  <a:solidFill>
                    <a:srgbClr val="000000"/>
                  </a:solidFill>
                </a:rPr>
                <a:t>3</a:t>
              </a:r>
              <a:endParaRPr lang="en-US" altLang="en-US" sz="2400"/>
            </a:p>
          </p:txBody>
        </p:sp>
        <p:sp>
          <p:nvSpPr>
            <p:cNvPr id="33814" name="Rectangle 24">
              <a:extLst>
                <a:ext uri="{FF2B5EF4-FFF2-40B4-BE49-F238E27FC236}">
                  <a16:creationId xmlns:a16="http://schemas.microsoft.com/office/drawing/2014/main" id="{01BD3AA0-744A-4D40-9CC6-2EF75DAB9DFE}"/>
                </a:ext>
              </a:extLst>
            </p:cNvPr>
            <p:cNvSpPr>
              <a:spLocks noChangeArrowheads="1"/>
            </p:cNvSpPr>
            <p:nvPr/>
          </p:nvSpPr>
          <p:spPr bwMode="auto">
            <a:xfrm>
              <a:off x="2083" y="1989"/>
              <a:ext cx="230"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i="1">
                  <a:solidFill>
                    <a:srgbClr val="000000"/>
                  </a:solidFill>
                </a:rPr>
                <a:t>   </a:t>
              </a:r>
              <a:endParaRPr lang="en-US" altLang="en-US" sz="2400"/>
            </a:p>
          </p:txBody>
        </p:sp>
      </p:grpSp>
      <p:grpSp>
        <p:nvGrpSpPr>
          <p:cNvPr id="3" name="Group 26">
            <a:extLst>
              <a:ext uri="{FF2B5EF4-FFF2-40B4-BE49-F238E27FC236}">
                <a16:creationId xmlns:a16="http://schemas.microsoft.com/office/drawing/2014/main" id="{80542AB2-37BB-45C4-9699-E337C6ED8283}"/>
              </a:ext>
            </a:extLst>
          </p:cNvPr>
          <p:cNvGrpSpPr>
            <a:grpSpLocks noChangeAspect="1"/>
          </p:cNvGrpSpPr>
          <p:nvPr/>
        </p:nvGrpSpPr>
        <p:grpSpPr bwMode="auto">
          <a:xfrm>
            <a:off x="7162800" y="2895600"/>
            <a:ext cx="688975" cy="735013"/>
            <a:chOff x="4512" y="1824"/>
            <a:chExt cx="434" cy="463"/>
          </a:xfrm>
        </p:grpSpPr>
        <p:sp>
          <p:nvSpPr>
            <p:cNvPr id="33803" name="AutoShape 25">
              <a:extLst>
                <a:ext uri="{FF2B5EF4-FFF2-40B4-BE49-F238E27FC236}">
                  <a16:creationId xmlns:a16="http://schemas.microsoft.com/office/drawing/2014/main" id="{D0A6A44E-2C46-4DEE-A571-5551F01D776F}"/>
                </a:ext>
              </a:extLst>
            </p:cNvPr>
            <p:cNvSpPr>
              <a:spLocks noChangeAspect="1" noChangeArrowheads="1" noTextEdit="1"/>
            </p:cNvSpPr>
            <p:nvPr/>
          </p:nvSpPr>
          <p:spPr bwMode="auto">
            <a:xfrm>
              <a:off x="4512" y="1824"/>
              <a:ext cx="434" cy="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3804" name="Line 27">
              <a:extLst>
                <a:ext uri="{FF2B5EF4-FFF2-40B4-BE49-F238E27FC236}">
                  <a16:creationId xmlns:a16="http://schemas.microsoft.com/office/drawing/2014/main" id="{5D858759-D619-4DFF-A3AB-F0FAC47EADD7}"/>
                </a:ext>
              </a:extLst>
            </p:cNvPr>
            <p:cNvSpPr>
              <a:spLocks noChangeShapeType="1"/>
            </p:cNvSpPr>
            <p:nvPr/>
          </p:nvSpPr>
          <p:spPr bwMode="auto">
            <a:xfrm>
              <a:off x="4676" y="2065"/>
              <a:ext cx="19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05" name="Rectangle 28">
              <a:extLst>
                <a:ext uri="{FF2B5EF4-FFF2-40B4-BE49-F238E27FC236}">
                  <a16:creationId xmlns:a16="http://schemas.microsoft.com/office/drawing/2014/main" id="{5D863A9D-C813-444F-AAC4-703D2DF7EB18}"/>
                </a:ext>
              </a:extLst>
            </p:cNvPr>
            <p:cNvSpPr>
              <a:spLocks noChangeArrowheads="1"/>
            </p:cNvSpPr>
            <p:nvPr/>
          </p:nvSpPr>
          <p:spPr bwMode="auto">
            <a:xfrm>
              <a:off x="4870" y="1941"/>
              <a:ext cx="130"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i="1">
                  <a:solidFill>
                    <a:srgbClr val="000000"/>
                  </a:solidFill>
                </a:rPr>
                <a:t> </a:t>
              </a:r>
              <a:endParaRPr lang="en-US" altLang="en-US" sz="2400"/>
            </a:p>
          </p:txBody>
        </p:sp>
        <p:sp>
          <p:nvSpPr>
            <p:cNvPr id="33806" name="Rectangle 29">
              <a:extLst>
                <a:ext uri="{FF2B5EF4-FFF2-40B4-BE49-F238E27FC236}">
                  <a16:creationId xmlns:a16="http://schemas.microsoft.com/office/drawing/2014/main" id="{20DAA45B-58ED-49A3-AAB1-94049A064D15}"/>
                </a:ext>
              </a:extLst>
            </p:cNvPr>
            <p:cNvSpPr>
              <a:spLocks noChangeArrowheads="1"/>
            </p:cNvSpPr>
            <p:nvPr/>
          </p:nvSpPr>
          <p:spPr bwMode="auto">
            <a:xfrm>
              <a:off x="4674" y="2090"/>
              <a:ext cx="280"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i="1">
                  <a:solidFill>
                    <a:srgbClr val="000000"/>
                  </a:solidFill>
                </a:rPr>
                <a:t>12</a:t>
              </a:r>
              <a:endParaRPr lang="en-US" altLang="en-US" sz="2400"/>
            </a:p>
          </p:txBody>
        </p:sp>
        <p:sp>
          <p:nvSpPr>
            <p:cNvPr id="33807" name="Rectangle 30">
              <a:extLst>
                <a:ext uri="{FF2B5EF4-FFF2-40B4-BE49-F238E27FC236}">
                  <a16:creationId xmlns:a16="http://schemas.microsoft.com/office/drawing/2014/main" id="{71BC0B76-E2E7-4A5D-9614-29DF10589AD4}"/>
                </a:ext>
              </a:extLst>
            </p:cNvPr>
            <p:cNvSpPr>
              <a:spLocks noChangeArrowheads="1"/>
            </p:cNvSpPr>
            <p:nvPr/>
          </p:nvSpPr>
          <p:spPr bwMode="auto">
            <a:xfrm>
              <a:off x="4725" y="1822"/>
              <a:ext cx="180"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i="1">
                  <a:solidFill>
                    <a:srgbClr val="000000"/>
                  </a:solidFill>
                </a:rPr>
                <a:t>5</a:t>
              </a:r>
              <a:endParaRPr lang="en-US" altLang="en-US" sz="2400"/>
            </a:p>
          </p:txBody>
        </p:sp>
        <p:sp>
          <p:nvSpPr>
            <p:cNvPr id="33808" name="Rectangle 31">
              <a:extLst>
                <a:ext uri="{FF2B5EF4-FFF2-40B4-BE49-F238E27FC236}">
                  <a16:creationId xmlns:a16="http://schemas.microsoft.com/office/drawing/2014/main" id="{B309EFD2-B622-4C90-ADFF-B468D038C98F}"/>
                </a:ext>
              </a:extLst>
            </p:cNvPr>
            <p:cNvSpPr>
              <a:spLocks noChangeArrowheads="1"/>
            </p:cNvSpPr>
            <p:nvPr/>
          </p:nvSpPr>
          <p:spPr bwMode="auto">
            <a:xfrm>
              <a:off x="4531" y="1941"/>
              <a:ext cx="230"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i="1">
                  <a:solidFill>
                    <a:srgbClr val="000000"/>
                  </a:solidFill>
                </a:rPr>
                <a:t>   </a:t>
              </a:r>
              <a:endParaRPr lang="en-US" altLang="en-US" sz="2400"/>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467"/>
                                        </p:tgtEl>
                                        <p:attrNameLst>
                                          <p:attrName>style.visibility</p:attrName>
                                        </p:attrNameLst>
                                      </p:cBhvr>
                                      <p:to>
                                        <p:strVal val="visible"/>
                                      </p:to>
                                    </p:set>
                                    <p:animEffect transition="in" filter="wipe(left)">
                                      <p:cBhvr>
                                        <p:cTn id="7" dur="500"/>
                                        <p:tgtEl>
                                          <p:spTgt spid="194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9472"/>
                                        </p:tgtEl>
                                        <p:attrNameLst>
                                          <p:attrName>style.visibility</p:attrName>
                                        </p:attrNameLst>
                                      </p:cBhvr>
                                      <p:to>
                                        <p:strVal val="visible"/>
                                      </p:to>
                                    </p:set>
                                    <p:animEffect transition="in" filter="wipe(up)">
                                      <p:cBhvr>
                                        <p:cTn id="12" dur="500"/>
                                        <p:tgtEl>
                                          <p:spTgt spid="1947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19473"/>
                                        </p:tgtEl>
                                        <p:attrNameLst>
                                          <p:attrName>style.visibility</p:attrName>
                                        </p:attrNameLst>
                                      </p:cBhvr>
                                      <p:to>
                                        <p:strVal val="visible"/>
                                      </p:to>
                                    </p:set>
                                    <p:animEffect transition="in" filter="wipe(up)">
                                      <p:cBhvr>
                                        <p:cTn id="22" dur="500"/>
                                        <p:tgtEl>
                                          <p:spTgt spid="1947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up)">
                                      <p:cBhvr>
                                        <p:cTn id="27" dur="500"/>
                                        <p:tgtEl>
                                          <p:spTgt spid="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468"/>
                                        </p:tgtEl>
                                        <p:attrNameLst>
                                          <p:attrName>style.visibility</p:attrName>
                                        </p:attrNameLst>
                                      </p:cBhvr>
                                      <p:to>
                                        <p:strVal val="visible"/>
                                      </p:to>
                                    </p:set>
                                    <p:animEffect transition="in" filter="wipe(left)">
                                      <p:cBhvr>
                                        <p:cTn id="32" dur="500"/>
                                        <p:tgtEl>
                                          <p:spTgt spid="1946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9469"/>
                                        </p:tgtEl>
                                        <p:attrNameLst>
                                          <p:attrName>style.visibility</p:attrName>
                                        </p:attrNameLst>
                                      </p:cBhvr>
                                      <p:to>
                                        <p:strVal val="visible"/>
                                      </p:to>
                                    </p:set>
                                    <p:animEffect transition="in" filter="wipe(left)">
                                      <p:cBhvr>
                                        <p:cTn id="37" dur="500"/>
                                        <p:tgtEl>
                                          <p:spTgt spid="19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7" grpId="0" autoUpdateAnimBg="0"/>
      <p:bldP spid="19468" grpId="0" autoUpdateAnimBg="0"/>
      <p:bldP spid="19469"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3">
            <a:extLst>
              <a:ext uri="{FF2B5EF4-FFF2-40B4-BE49-F238E27FC236}">
                <a16:creationId xmlns:a16="http://schemas.microsoft.com/office/drawing/2014/main" id="{6499FCAE-3274-4FAE-82A1-DB3CC5C1A1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81000"/>
            <a:ext cx="121920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0" name="Text Box 10">
            <a:extLst>
              <a:ext uri="{FF2B5EF4-FFF2-40B4-BE49-F238E27FC236}">
                <a16:creationId xmlns:a16="http://schemas.microsoft.com/office/drawing/2014/main" id="{E4B126F8-0172-4F7D-BACD-E063B82FAC9F}"/>
              </a:ext>
            </a:extLst>
          </p:cNvPr>
          <p:cNvSpPr txBox="1">
            <a:spLocks noChangeArrowheads="1"/>
          </p:cNvSpPr>
          <p:nvPr/>
        </p:nvSpPr>
        <p:spPr bwMode="auto">
          <a:xfrm>
            <a:off x="822325" y="2098675"/>
            <a:ext cx="78644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One way to answer this question is to change the appearance of the fractions so that the denominators are the same.</a:t>
            </a:r>
          </a:p>
          <a:p>
            <a:pPr eaLnBrk="1" hangingPunct="1">
              <a:spcBef>
                <a:spcPct val="0"/>
              </a:spcBef>
              <a:buFontTx/>
              <a:buNone/>
            </a:pPr>
            <a:endParaRPr lang="en-US" altLang="en-US" sz="2400"/>
          </a:p>
          <a:p>
            <a:pPr eaLnBrk="1" hangingPunct="1">
              <a:spcBef>
                <a:spcPct val="0"/>
              </a:spcBef>
              <a:buFontTx/>
              <a:buNone/>
            </a:pPr>
            <a:r>
              <a:rPr lang="en-US" altLang="en-US" sz="2400"/>
              <a:t>In that case, all the pieces will be of the same size, and the larger numerator will make a bigger fraction.</a:t>
            </a:r>
          </a:p>
          <a:p>
            <a:pPr eaLnBrk="1" hangingPunct="1">
              <a:spcBef>
                <a:spcPct val="0"/>
              </a:spcBef>
              <a:buFontTx/>
              <a:buNone/>
            </a:pPr>
            <a:endParaRPr lang="en-US" altLang="en-US" sz="2400"/>
          </a:p>
        </p:txBody>
      </p:sp>
      <p:pic>
        <p:nvPicPr>
          <p:cNvPr id="34820" name="Picture 14" descr="3eighth">
            <a:extLst>
              <a:ext uri="{FF2B5EF4-FFF2-40B4-BE49-F238E27FC236}">
                <a16:creationId xmlns:a16="http://schemas.microsoft.com/office/drawing/2014/main" id="{749CAF62-E529-4684-9258-8ADC8E7D29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04800"/>
            <a:ext cx="15494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15" descr="5twelveth">
            <a:extLst>
              <a:ext uri="{FF2B5EF4-FFF2-40B4-BE49-F238E27FC236}">
                <a16:creationId xmlns:a16="http://schemas.microsoft.com/office/drawing/2014/main" id="{1F7505D5-9F3A-4A05-84D2-437E26C772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304800"/>
            <a:ext cx="15494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8" name="Rectangle 18">
            <a:extLst>
              <a:ext uri="{FF2B5EF4-FFF2-40B4-BE49-F238E27FC236}">
                <a16:creationId xmlns:a16="http://schemas.microsoft.com/office/drawing/2014/main" id="{9456216F-D1B5-445B-8591-54ED6A7B0293}"/>
              </a:ext>
            </a:extLst>
          </p:cNvPr>
          <p:cNvSpPr>
            <a:spLocks noChangeArrowheads="1"/>
          </p:cNvSpPr>
          <p:nvPr/>
        </p:nvSpPr>
        <p:spPr bwMode="auto">
          <a:xfrm>
            <a:off x="838200" y="5943600"/>
            <a:ext cx="7766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FD1901"/>
                </a:solidFill>
              </a:rPr>
              <a:t>Now it is easy to tell that 5/12 is actually a bit bigger than 3/8.</a:t>
            </a:r>
            <a:endParaRPr lang="en-US" altLang="en-US" sz="2400"/>
          </a:p>
        </p:txBody>
      </p:sp>
      <p:grpSp>
        <p:nvGrpSpPr>
          <p:cNvPr id="34823" name="Group 20">
            <a:extLst>
              <a:ext uri="{FF2B5EF4-FFF2-40B4-BE49-F238E27FC236}">
                <a16:creationId xmlns:a16="http://schemas.microsoft.com/office/drawing/2014/main" id="{40C3EB6A-43A3-41D1-ACB7-E0617FFDBFF6}"/>
              </a:ext>
            </a:extLst>
          </p:cNvPr>
          <p:cNvGrpSpPr>
            <a:grpSpLocks noChangeAspect="1"/>
          </p:cNvGrpSpPr>
          <p:nvPr/>
        </p:nvGrpSpPr>
        <p:grpSpPr bwMode="auto">
          <a:xfrm>
            <a:off x="3200400" y="609600"/>
            <a:ext cx="550863" cy="735013"/>
            <a:chOff x="2016" y="384"/>
            <a:chExt cx="347" cy="463"/>
          </a:xfrm>
        </p:grpSpPr>
        <p:sp>
          <p:nvSpPr>
            <p:cNvPr id="34855" name="AutoShape 19">
              <a:extLst>
                <a:ext uri="{FF2B5EF4-FFF2-40B4-BE49-F238E27FC236}">
                  <a16:creationId xmlns:a16="http://schemas.microsoft.com/office/drawing/2014/main" id="{955B043C-E39A-4B11-9EF7-D0F485577507}"/>
                </a:ext>
              </a:extLst>
            </p:cNvPr>
            <p:cNvSpPr>
              <a:spLocks noChangeAspect="1" noChangeArrowheads="1" noTextEdit="1"/>
            </p:cNvSpPr>
            <p:nvPr/>
          </p:nvSpPr>
          <p:spPr bwMode="auto">
            <a:xfrm>
              <a:off x="2016" y="384"/>
              <a:ext cx="347" cy="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56" name="Line 21">
              <a:extLst>
                <a:ext uri="{FF2B5EF4-FFF2-40B4-BE49-F238E27FC236}">
                  <a16:creationId xmlns:a16="http://schemas.microsoft.com/office/drawing/2014/main" id="{BB74F3C5-7F1A-4920-AC7C-EB68B256962A}"/>
                </a:ext>
              </a:extLst>
            </p:cNvPr>
            <p:cNvSpPr>
              <a:spLocks noChangeShapeType="1"/>
            </p:cNvSpPr>
            <p:nvPr/>
          </p:nvSpPr>
          <p:spPr bwMode="auto">
            <a:xfrm>
              <a:off x="2180" y="625"/>
              <a:ext cx="106"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57" name="Rectangle 22">
              <a:extLst>
                <a:ext uri="{FF2B5EF4-FFF2-40B4-BE49-F238E27FC236}">
                  <a16:creationId xmlns:a16="http://schemas.microsoft.com/office/drawing/2014/main" id="{5427A291-CDF6-40AB-9EC0-E98826A07D6D}"/>
                </a:ext>
              </a:extLst>
            </p:cNvPr>
            <p:cNvSpPr>
              <a:spLocks noChangeArrowheads="1"/>
            </p:cNvSpPr>
            <p:nvPr/>
          </p:nvSpPr>
          <p:spPr bwMode="auto">
            <a:xfrm>
              <a:off x="2286" y="501"/>
              <a:ext cx="130"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i="1">
                  <a:solidFill>
                    <a:srgbClr val="000000"/>
                  </a:solidFill>
                </a:rPr>
                <a:t> </a:t>
              </a:r>
              <a:endParaRPr lang="en-US" altLang="en-US" sz="2400"/>
            </a:p>
          </p:txBody>
        </p:sp>
        <p:sp>
          <p:nvSpPr>
            <p:cNvPr id="34858" name="Rectangle 23">
              <a:extLst>
                <a:ext uri="{FF2B5EF4-FFF2-40B4-BE49-F238E27FC236}">
                  <a16:creationId xmlns:a16="http://schemas.microsoft.com/office/drawing/2014/main" id="{0D792854-51A7-4462-A43D-D9C6C2899A12}"/>
                </a:ext>
              </a:extLst>
            </p:cNvPr>
            <p:cNvSpPr>
              <a:spLocks noChangeArrowheads="1"/>
            </p:cNvSpPr>
            <p:nvPr/>
          </p:nvSpPr>
          <p:spPr bwMode="auto">
            <a:xfrm>
              <a:off x="2183" y="650"/>
              <a:ext cx="180"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i="1">
                  <a:solidFill>
                    <a:srgbClr val="000000"/>
                  </a:solidFill>
                </a:rPr>
                <a:t>8</a:t>
              </a:r>
              <a:endParaRPr lang="en-US" altLang="en-US" sz="2400"/>
            </a:p>
          </p:txBody>
        </p:sp>
        <p:sp>
          <p:nvSpPr>
            <p:cNvPr id="34859" name="Rectangle 24">
              <a:extLst>
                <a:ext uri="{FF2B5EF4-FFF2-40B4-BE49-F238E27FC236}">
                  <a16:creationId xmlns:a16="http://schemas.microsoft.com/office/drawing/2014/main" id="{3A9FB0E7-D6F9-4AF7-A693-6124DA6FCE9B}"/>
                </a:ext>
              </a:extLst>
            </p:cNvPr>
            <p:cNvSpPr>
              <a:spLocks noChangeArrowheads="1"/>
            </p:cNvSpPr>
            <p:nvPr/>
          </p:nvSpPr>
          <p:spPr bwMode="auto">
            <a:xfrm>
              <a:off x="2186" y="382"/>
              <a:ext cx="180"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i="1">
                  <a:solidFill>
                    <a:srgbClr val="000000"/>
                  </a:solidFill>
                </a:rPr>
                <a:t>3</a:t>
              </a:r>
              <a:endParaRPr lang="en-US" altLang="en-US" sz="2400"/>
            </a:p>
          </p:txBody>
        </p:sp>
        <p:sp>
          <p:nvSpPr>
            <p:cNvPr id="34860" name="Rectangle 25">
              <a:extLst>
                <a:ext uri="{FF2B5EF4-FFF2-40B4-BE49-F238E27FC236}">
                  <a16:creationId xmlns:a16="http://schemas.microsoft.com/office/drawing/2014/main" id="{6F27199E-AC72-41C6-B497-D590902FBF21}"/>
                </a:ext>
              </a:extLst>
            </p:cNvPr>
            <p:cNvSpPr>
              <a:spLocks noChangeArrowheads="1"/>
            </p:cNvSpPr>
            <p:nvPr/>
          </p:nvSpPr>
          <p:spPr bwMode="auto">
            <a:xfrm>
              <a:off x="2035" y="501"/>
              <a:ext cx="230"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i="1">
                  <a:solidFill>
                    <a:srgbClr val="000000"/>
                  </a:solidFill>
                </a:rPr>
                <a:t>   </a:t>
              </a:r>
              <a:endParaRPr lang="en-US" altLang="en-US" sz="2400"/>
            </a:p>
          </p:txBody>
        </p:sp>
      </p:grpSp>
      <p:grpSp>
        <p:nvGrpSpPr>
          <p:cNvPr id="34824" name="Group 27">
            <a:extLst>
              <a:ext uri="{FF2B5EF4-FFF2-40B4-BE49-F238E27FC236}">
                <a16:creationId xmlns:a16="http://schemas.microsoft.com/office/drawing/2014/main" id="{08D0DFBE-E7B6-4ECF-9B5D-2E6C4BF5BBE4}"/>
              </a:ext>
            </a:extLst>
          </p:cNvPr>
          <p:cNvGrpSpPr>
            <a:grpSpLocks noChangeAspect="1"/>
          </p:cNvGrpSpPr>
          <p:nvPr/>
        </p:nvGrpSpPr>
        <p:grpSpPr bwMode="auto">
          <a:xfrm>
            <a:off x="7239000" y="609600"/>
            <a:ext cx="688975" cy="735013"/>
            <a:chOff x="4560" y="384"/>
            <a:chExt cx="434" cy="463"/>
          </a:xfrm>
        </p:grpSpPr>
        <p:sp>
          <p:nvSpPr>
            <p:cNvPr id="34849" name="AutoShape 26">
              <a:extLst>
                <a:ext uri="{FF2B5EF4-FFF2-40B4-BE49-F238E27FC236}">
                  <a16:creationId xmlns:a16="http://schemas.microsoft.com/office/drawing/2014/main" id="{23BED6BB-D36F-40D4-946B-B0BC03C6AE0C}"/>
                </a:ext>
              </a:extLst>
            </p:cNvPr>
            <p:cNvSpPr>
              <a:spLocks noChangeAspect="1" noChangeArrowheads="1" noTextEdit="1"/>
            </p:cNvSpPr>
            <p:nvPr/>
          </p:nvSpPr>
          <p:spPr bwMode="auto">
            <a:xfrm>
              <a:off x="4560" y="384"/>
              <a:ext cx="434" cy="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50" name="Line 28">
              <a:extLst>
                <a:ext uri="{FF2B5EF4-FFF2-40B4-BE49-F238E27FC236}">
                  <a16:creationId xmlns:a16="http://schemas.microsoft.com/office/drawing/2014/main" id="{1B45B58D-C76E-4F9F-B8CE-09E70BC57532}"/>
                </a:ext>
              </a:extLst>
            </p:cNvPr>
            <p:cNvSpPr>
              <a:spLocks noChangeShapeType="1"/>
            </p:cNvSpPr>
            <p:nvPr/>
          </p:nvSpPr>
          <p:spPr bwMode="auto">
            <a:xfrm>
              <a:off x="4724" y="625"/>
              <a:ext cx="19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51" name="Rectangle 29">
              <a:extLst>
                <a:ext uri="{FF2B5EF4-FFF2-40B4-BE49-F238E27FC236}">
                  <a16:creationId xmlns:a16="http://schemas.microsoft.com/office/drawing/2014/main" id="{5213B6A8-0033-4063-B77A-267E1E8E3602}"/>
                </a:ext>
              </a:extLst>
            </p:cNvPr>
            <p:cNvSpPr>
              <a:spLocks noChangeArrowheads="1"/>
            </p:cNvSpPr>
            <p:nvPr/>
          </p:nvSpPr>
          <p:spPr bwMode="auto">
            <a:xfrm>
              <a:off x="4918" y="501"/>
              <a:ext cx="130"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i="1">
                  <a:solidFill>
                    <a:srgbClr val="000000"/>
                  </a:solidFill>
                </a:rPr>
                <a:t> </a:t>
              </a:r>
              <a:endParaRPr lang="en-US" altLang="en-US" sz="2400"/>
            </a:p>
          </p:txBody>
        </p:sp>
        <p:sp>
          <p:nvSpPr>
            <p:cNvPr id="34852" name="Rectangle 30">
              <a:extLst>
                <a:ext uri="{FF2B5EF4-FFF2-40B4-BE49-F238E27FC236}">
                  <a16:creationId xmlns:a16="http://schemas.microsoft.com/office/drawing/2014/main" id="{8E7BD7B3-8D07-4699-B719-AF537F8E6B61}"/>
                </a:ext>
              </a:extLst>
            </p:cNvPr>
            <p:cNvSpPr>
              <a:spLocks noChangeArrowheads="1"/>
            </p:cNvSpPr>
            <p:nvPr/>
          </p:nvSpPr>
          <p:spPr bwMode="auto">
            <a:xfrm>
              <a:off x="4722" y="650"/>
              <a:ext cx="280"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i="1">
                  <a:solidFill>
                    <a:srgbClr val="000000"/>
                  </a:solidFill>
                </a:rPr>
                <a:t>12</a:t>
              </a:r>
              <a:endParaRPr lang="en-US" altLang="en-US" sz="2400"/>
            </a:p>
          </p:txBody>
        </p:sp>
        <p:sp>
          <p:nvSpPr>
            <p:cNvPr id="34853" name="Rectangle 31">
              <a:extLst>
                <a:ext uri="{FF2B5EF4-FFF2-40B4-BE49-F238E27FC236}">
                  <a16:creationId xmlns:a16="http://schemas.microsoft.com/office/drawing/2014/main" id="{57AA791A-441C-46E4-8746-646AB89E148B}"/>
                </a:ext>
              </a:extLst>
            </p:cNvPr>
            <p:cNvSpPr>
              <a:spLocks noChangeArrowheads="1"/>
            </p:cNvSpPr>
            <p:nvPr/>
          </p:nvSpPr>
          <p:spPr bwMode="auto">
            <a:xfrm>
              <a:off x="4773" y="382"/>
              <a:ext cx="180"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i="1">
                  <a:solidFill>
                    <a:srgbClr val="000000"/>
                  </a:solidFill>
                </a:rPr>
                <a:t>5</a:t>
              </a:r>
              <a:endParaRPr lang="en-US" altLang="en-US" sz="2400"/>
            </a:p>
          </p:txBody>
        </p:sp>
        <p:sp>
          <p:nvSpPr>
            <p:cNvPr id="34854" name="Rectangle 32">
              <a:extLst>
                <a:ext uri="{FF2B5EF4-FFF2-40B4-BE49-F238E27FC236}">
                  <a16:creationId xmlns:a16="http://schemas.microsoft.com/office/drawing/2014/main" id="{9918818F-D45B-4C00-BE83-350F73395F69}"/>
                </a:ext>
              </a:extLst>
            </p:cNvPr>
            <p:cNvSpPr>
              <a:spLocks noChangeArrowheads="1"/>
            </p:cNvSpPr>
            <p:nvPr/>
          </p:nvSpPr>
          <p:spPr bwMode="auto">
            <a:xfrm>
              <a:off x="4579" y="501"/>
              <a:ext cx="230"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i="1">
                  <a:solidFill>
                    <a:srgbClr val="000000"/>
                  </a:solidFill>
                </a:rPr>
                <a:t>   </a:t>
              </a:r>
              <a:endParaRPr lang="en-US" altLang="en-US" sz="2400"/>
            </a:p>
          </p:txBody>
        </p:sp>
      </p:grpSp>
      <p:grpSp>
        <p:nvGrpSpPr>
          <p:cNvPr id="4" name="Group 97">
            <a:extLst>
              <a:ext uri="{FF2B5EF4-FFF2-40B4-BE49-F238E27FC236}">
                <a16:creationId xmlns:a16="http://schemas.microsoft.com/office/drawing/2014/main" id="{BA8890AB-ACF7-4835-8FE4-73189602DF8A}"/>
              </a:ext>
            </a:extLst>
          </p:cNvPr>
          <p:cNvGrpSpPr>
            <a:grpSpLocks/>
          </p:cNvGrpSpPr>
          <p:nvPr/>
        </p:nvGrpSpPr>
        <p:grpSpPr bwMode="auto">
          <a:xfrm>
            <a:off x="1752600" y="4495800"/>
            <a:ext cx="4246563" cy="828675"/>
            <a:chOff x="1104" y="2832"/>
            <a:chExt cx="2675" cy="522"/>
          </a:xfrm>
        </p:grpSpPr>
        <p:sp>
          <p:nvSpPr>
            <p:cNvPr id="34826" name="Text Box 12">
              <a:extLst>
                <a:ext uri="{FF2B5EF4-FFF2-40B4-BE49-F238E27FC236}">
                  <a16:creationId xmlns:a16="http://schemas.microsoft.com/office/drawing/2014/main" id="{ECBDAE22-776B-4044-B70F-5B0135E4C301}"/>
                </a:ext>
              </a:extLst>
            </p:cNvPr>
            <p:cNvSpPr txBox="1">
              <a:spLocks noChangeArrowheads="1"/>
            </p:cNvSpPr>
            <p:nvPr/>
          </p:nvSpPr>
          <p:spPr bwMode="auto">
            <a:xfrm>
              <a:off x="2448" y="2976"/>
              <a:ext cx="39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and</a:t>
              </a:r>
            </a:p>
          </p:txBody>
        </p:sp>
        <p:grpSp>
          <p:nvGrpSpPr>
            <p:cNvPr id="34827" name="Group 76">
              <a:extLst>
                <a:ext uri="{FF2B5EF4-FFF2-40B4-BE49-F238E27FC236}">
                  <a16:creationId xmlns:a16="http://schemas.microsoft.com/office/drawing/2014/main" id="{C31E0175-8CBC-431A-8B60-A60F8D7EB669}"/>
                </a:ext>
              </a:extLst>
            </p:cNvPr>
            <p:cNvGrpSpPr>
              <a:grpSpLocks noChangeAspect="1"/>
            </p:cNvGrpSpPr>
            <p:nvPr/>
          </p:nvGrpSpPr>
          <p:grpSpPr bwMode="auto">
            <a:xfrm>
              <a:off x="1104" y="2832"/>
              <a:ext cx="1043" cy="522"/>
              <a:chOff x="1104" y="2832"/>
              <a:chExt cx="1043" cy="522"/>
            </a:xfrm>
          </p:grpSpPr>
          <p:sp>
            <p:nvSpPr>
              <p:cNvPr id="34837" name="AutoShape 75">
                <a:extLst>
                  <a:ext uri="{FF2B5EF4-FFF2-40B4-BE49-F238E27FC236}">
                    <a16:creationId xmlns:a16="http://schemas.microsoft.com/office/drawing/2014/main" id="{912DD4DB-1362-4BBB-8CF4-758D29F2E051}"/>
                  </a:ext>
                </a:extLst>
              </p:cNvPr>
              <p:cNvSpPr>
                <a:spLocks noChangeAspect="1" noChangeArrowheads="1" noTextEdit="1"/>
              </p:cNvSpPr>
              <p:nvPr/>
            </p:nvSpPr>
            <p:spPr bwMode="auto">
              <a:xfrm>
                <a:off x="1104" y="2832"/>
                <a:ext cx="1043" cy="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38" name="Line 77">
                <a:extLst>
                  <a:ext uri="{FF2B5EF4-FFF2-40B4-BE49-F238E27FC236}">
                    <a16:creationId xmlns:a16="http://schemas.microsoft.com/office/drawing/2014/main" id="{BA6C5D5C-5BE3-4318-AABD-2028219ACCD9}"/>
                  </a:ext>
                </a:extLst>
              </p:cNvPr>
              <p:cNvSpPr>
                <a:spLocks noChangeShapeType="1"/>
              </p:cNvSpPr>
              <p:nvPr/>
            </p:nvSpPr>
            <p:spPr bwMode="auto">
              <a:xfrm>
                <a:off x="1138" y="3101"/>
                <a:ext cx="109"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39" name="Line 78">
                <a:extLst>
                  <a:ext uri="{FF2B5EF4-FFF2-40B4-BE49-F238E27FC236}">
                    <a16:creationId xmlns:a16="http://schemas.microsoft.com/office/drawing/2014/main" id="{2C2B50FB-CB2B-4963-8121-26833E9E0A9E}"/>
                  </a:ext>
                </a:extLst>
              </p:cNvPr>
              <p:cNvSpPr>
                <a:spLocks noChangeShapeType="1"/>
              </p:cNvSpPr>
              <p:nvPr/>
            </p:nvSpPr>
            <p:spPr bwMode="auto">
              <a:xfrm>
                <a:off x="1461" y="3101"/>
                <a:ext cx="20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40" name="Line 79">
                <a:extLst>
                  <a:ext uri="{FF2B5EF4-FFF2-40B4-BE49-F238E27FC236}">
                    <a16:creationId xmlns:a16="http://schemas.microsoft.com/office/drawing/2014/main" id="{02BB8A5D-ED81-400A-86BB-398D122652FB}"/>
                  </a:ext>
                </a:extLst>
              </p:cNvPr>
              <p:cNvSpPr>
                <a:spLocks noChangeShapeType="1"/>
              </p:cNvSpPr>
              <p:nvPr/>
            </p:nvSpPr>
            <p:spPr bwMode="auto">
              <a:xfrm>
                <a:off x="1877" y="3101"/>
                <a:ext cx="223"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41" name="Rectangle 80">
                <a:extLst>
                  <a:ext uri="{FF2B5EF4-FFF2-40B4-BE49-F238E27FC236}">
                    <a16:creationId xmlns:a16="http://schemas.microsoft.com/office/drawing/2014/main" id="{F8C2723B-0CDD-4D68-A3C0-139E49F28F1B}"/>
                  </a:ext>
                </a:extLst>
              </p:cNvPr>
              <p:cNvSpPr>
                <a:spLocks noChangeArrowheads="1"/>
              </p:cNvSpPr>
              <p:nvPr/>
            </p:nvSpPr>
            <p:spPr bwMode="auto">
              <a:xfrm>
                <a:off x="1890" y="3130"/>
                <a:ext cx="291"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500">
                    <a:solidFill>
                      <a:srgbClr val="000000"/>
                    </a:solidFill>
                  </a:rPr>
                  <a:t>24</a:t>
                </a:r>
                <a:endParaRPr lang="en-US" altLang="en-US" sz="2400"/>
              </a:p>
            </p:txBody>
          </p:sp>
          <p:sp>
            <p:nvSpPr>
              <p:cNvPr id="34842" name="Rectangle 81">
                <a:extLst>
                  <a:ext uri="{FF2B5EF4-FFF2-40B4-BE49-F238E27FC236}">
                    <a16:creationId xmlns:a16="http://schemas.microsoft.com/office/drawing/2014/main" id="{8C7E01F7-F9A6-4D55-ACE3-725BEB8136F3}"/>
                  </a:ext>
                </a:extLst>
              </p:cNvPr>
              <p:cNvSpPr>
                <a:spLocks noChangeArrowheads="1"/>
              </p:cNvSpPr>
              <p:nvPr/>
            </p:nvSpPr>
            <p:spPr bwMode="auto">
              <a:xfrm>
                <a:off x="1938" y="2845"/>
                <a:ext cx="187"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500">
                    <a:solidFill>
                      <a:srgbClr val="000000"/>
                    </a:solidFill>
                  </a:rPr>
                  <a:t>9</a:t>
                </a:r>
                <a:endParaRPr lang="en-US" altLang="en-US" sz="2400"/>
              </a:p>
            </p:txBody>
          </p:sp>
          <p:sp>
            <p:nvSpPr>
              <p:cNvPr id="34843" name="Rectangle 82">
                <a:extLst>
                  <a:ext uri="{FF2B5EF4-FFF2-40B4-BE49-F238E27FC236}">
                    <a16:creationId xmlns:a16="http://schemas.microsoft.com/office/drawing/2014/main" id="{7405A683-8B29-40CF-8768-2D2F83DA4511}"/>
                  </a:ext>
                </a:extLst>
              </p:cNvPr>
              <p:cNvSpPr>
                <a:spLocks noChangeArrowheads="1"/>
              </p:cNvSpPr>
              <p:nvPr/>
            </p:nvSpPr>
            <p:spPr bwMode="auto">
              <a:xfrm>
                <a:off x="1453" y="3130"/>
                <a:ext cx="291"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500">
                    <a:solidFill>
                      <a:srgbClr val="000000"/>
                    </a:solidFill>
                  </a:rPr>
                  <a:t>16</a:t>
                </a:r>
                <a:endParaRPr lang="en-US" altLang="en-US" sz="2400"/>
              </a:p>
            </p:txBody>
          </p:sp>
          <p:sp>
            <p:nvSpPr>
              <p:cNvPr id="34844" name="Rectangle 83">
                <a:extLst>
                  <a:ext uri="{FF2B5EF4-FFF2-40B4-BE49-F238E27FC236}">
                    <a16:creationId xmlns:a16="http://schemas.microsoft.com/office/drawing/2014/main" id="{808E5293-72A7-47A8-9588-257FF7557939}"/>
                  </a:ext>
                </a:extLst>
              </p:cNvPr>
              <p:cNvSpPr>
                <a:spLocks noChangeArrowheads="1"/>
              </p:cNvSpPr>
              <p:nvPr/>
            </p:nvSpPr>
            <p:spPr bwMode="auto">
              <a:xfrm>
                <a:off x="1513" y="2845"/>
                <a:ext cx="187"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500">
                    <a:solidFill>
                      <a:srgbClr val="000000"/>
                    </a:solidFill>
                  </a:rPr>
                  <a:t>6</a:t>
                </a:r>
                <a:endParaRPr lang="en-US" altLang="en-US" sz="2400"/>
              </a:p>
            </p:txBody>
          </p:sp>
          <p:sp>
            <p:nvSpPr>
              <p:cNvPr id="34845" name="Rectangle 84">
                <a:extLst>
                  <a:ext uri="{FF2B5EF4-FFF2-40B4-BE49-F238E27FC236}">
                    <a16:creationId xmlns:a16="http://schemas.microsoft.com/office/drawing/2014/main" id="{8B5D80ED-7268-4A2E-BBEC-67DD467EA2B6}"/>
                  </a:ext>
                </a:extLst>
              </p:cNvPr>
              <p:cNvSpPr>
                <a:spLocks noChangeArrowheads="1"/>
              </p:cNvSpPr>
              <p:nvPr/>
            </p:nvSpPr>
            <p:spPr bwMode="auto">
              <a:xfrm>
                <a:off x="1142" y="3130"/>
                <a:ext cx="187"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500">
                    <a:solidFill>
                      <a:srgbClr val="000000"/>
                    </a:solidFill>
                  </a:rPr>
                  <a:t>8</a:t>
                </a:r>
                <a:endParaRPr lang="en-US" altLang="en-US" sz="2400"/>
              </a:p>
            </p:txBody>
          </p:sp>
          <p:sp>
            <p:nvSpPr>
              <p:cNvPr id="34846" name="Rectangle 85">
                <a:extLst>
                  <a:ext uri="{FF2B5EF4-FFF2-40B4-BE49-F238E27FC236}">
                    <a16:creationId xmlns:a16="http://schemas.microsoft.com/office/drawing/2014/main" id="{815458D4-4C17-48D5-BFA6-75230F430596}"/>
                  </a:ext>
                </a:extLst>
              </p:cNvPr>
              <p:cNvSpPr>
                <a:spLocks noChangeArrowheads="1"/>
              </p:cNvSpPr>
              <p:nvPr/>
            </p:nvSpPr>
            <p:spPr bwMode="auto">
              <a:xfrm>
                <a:off x="1145" y="2845"/>
                <a:ext cx="187"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500">
                    <a:solidFill>
                      <a:srgbClr val="000000"/>
                    </a:solidFill>
                  </a:rPr>
                  <a:t>3</a:t>
                </a:r>
                <a:endParaRPr lang="en-US" altLang="en-US" sz="2400"/>
              </a:p>
            </p:txBody>
          </p:sp>
          <p:sp>
            <p:nvSpPr>
              <p:cNvPr id="34847" name="Rectangle 86">
                <a:extLst>
                  <a:ext uri="{FF2B5EF4-FFF2-40B4-BE49-F238E27FC236}">
                    <a16:creationId xmlns:a16="http://schemas.microsoft.com/office/drawing/2014/main" id="{70D9E60C-CB9B-4620-B49B-B8AFBF95EA1F}"/>
                  </a:ext>
                </a:extLst>
              </p:cNvPr>
              <p:cNvSpPr>
                <a:spLocks noChangeArrowheads="1"/>
              </p:cNvSpPr>
              <p:nvPr/>
            </p:nvSpPr>
            <p:spPr bwMode="auto">
              <a:xfrm>
                <a:off x="1716" y="2949"/>
                <a:ext cx="239"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500">
                    <a:solidFill>
                      <a:srgbClr val="000000"/>
                    </a:solidFill>
                    <a:latin typeface="Symbol" panose="05050102010706020507" pitchFamily="18" charset="2"/>
                  </a:rPr>
                  <a:t>=</a:t>
                </a:r>
                <a:endParaRPr lang="en-US" altLang="en-US" sz="2400"/>
              </a:p>
            </p:txBody>
          </p:sp>
          <p:sp>
            <p:nvSpPr>
              <p:cNvPr id="34848" name="Rectangle 87">
                <a:extLst>
                  <a:ext uri="{FF2B5EF4-FFF2-40B4-BE49-F238E27FC236}">
                    <a16:creationId xmlns:a16="http://schemas.microsoft.com/office/drawing/2014/main" id="{D6B47203-DEE5-44EF-88B8-ABFAC4D9C55D}"/>
                  </a:ext>
                </a:extLst>
              </p:cNvPr>
              <p:cNvSpPr>
                <a:spLocks noChangeArrowheads="1"/>
              </p:cNvSpPr>
              <p:nvPr/>
            </p:nvSpPr>
            <p:spPr bwMode="auto">
              <a:xfrm>
                <a:off x="1301" y="2949"/>
                <a:ext cx="239"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500">
                    <a:solidFill>
                      <a:srgbClr val="000000"/>
                    </a:solidFill>
                    <a:latin typeface="Symbol" panose="05050102010706020507" pitchFamily="18" charset="2"/>
                  </a:rPr>
                  <a:t>=</a:t>
                </a:r>
                <a:endParaRPr lang="en-US" altLang="en-US" sz="2400"/>
              </a:p>
            </p:txBody>
          </p:sp>
        </p:grpSp>
        <p:grpSp>
          <p:nvGrpSpPr>
            <p:cNvPr id="34828" name="Group 89">
              <a:extLst>
                <a:ext uri="{FF2B5EF4-FFF2-40B4-BE49-F238E27FC236}">
                  <a16:creationId xmlns:a16="http://schemas.microsoft.com/office/drawing/2014/main" id="{25374E49-18CA-4B60-9464-5147AA920CC7}"/>
                </a:ext>
              </a:extLst>
            </p:cNvPr>
            <p:cNvGrpSpPr>
              <a:grpSpLocks noChangeAspect="1"/>
            </p:cNvGrpSpPr>
            <p:nvPr/>
          </p:nvGrpSpPr>
          <p:grpSpPr bwMode="auto">
            <a:xfrm>
              <a:off x="3072" y="2832"/>
              <a:ext cx="707" cy="522"/>
              <a:chOff x="3072" y="2832"/>
              <a:chExt cx="707" cy="522"/>
            </a:xfrm>
          </p:grpSpPr>
          <p:sp>
            <p:nvSpPr>
              <p:cNvPr id="34829" name="AutoShape 88">
                <a:extLst>
                  <a:ext uri="{FF2B5EF4-FFF2-40B4-BE49-F238E27FC236}">
                    <a16:creationId xmlns:a16="http://schemas.microsoft.com/office/drawing/2014/main" id="{F2A9D895-96C1-4D9E-B966-8393FF8690A5}"/>
                  </a:ext>
                </a:extLst>
              </p:cNvPr>
              <p:cNvSpPr>
                <a:spLocks noChangeAspect="1" noChangeArrowheads="1" noTextEdit="1"/>
              </p:cNvSpPr>
              <p:nvPr/>
            </p:nvSpPr>
            <p:spPr bwMode="auto">
              <a:xfrm>
                <a:off x="3072" y="2832"/>
                <a:ext cx="707" cy="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30" name="Line 90">
                <a:extLst>
                  <a:ext uri="{FF2B5EF4-FFF2-40B4-BE49-F238E27FC236}">
                    <a16:creationId xmlns:a16="http://schemas.microsoft.com/office/drawing/2014/main" id="{DDBF2E12-1DA0-46A6-AD38-11310ABB95CE}"/>
                  </a:ext>
                </a:extLst>
              </p:cNvPr>
              <p:cNvSpPr>
                <a:spLocks noChangeShapeType="1"/>
              </p:cNvSpPr>
              <p:nvPr/>
            </p:nvSpPr>
            <p:spPr bwMode="auto">
              <a:xfrm>
                <a:off x="3106" y="3101"/>
                <a:ext cx="20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31" name="Line 91">
                <a:extLst>
                  <a:ext uri="{FF2B5EF4-FFF2-40B4-BE49-F238E27FC236}">
                    <a16:creationId xmlns:a16="http://schemas.microsoft.com/office/drawing/2014/main" id="{EE0BF764-E4CE-44AF-BE7C-33A6E14ED133}"/>
                  </a:ext>
                </a:extLst>
              </p:cNvPr>
              <p:cNvSpPr>
                <a:spLocks noChangeShapeType="1"/>
              </p:cNvSpPr>
              <p:nvPr/>
            </p:nvSpPr>
            <p:spPr bwMode="auto">
              <a:xfrm>
                <a:off x="3521" y="3101"/>
                <a:ext cx="223"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32" name="Rectangle 92">
                <a:extLst>
                  <a:ext uri="{FF2B5EF4-FFF2-40B4-BE49-F238E27FC236}">
                    <a16:creationId xmlns:a16="http://schemas.microsoft.com/office/drawing/2014/main" id="{5E729126-9E47-45EF-B06A-5664A5976C02}"/>
                  </a:ext>
                </a:extLst>
              </p:cNvPr>
              <p:cNvSpPr>
                <a:spLocks noChangeArrowheads="1"/>
              </p:cNvSpPr>
              <p:nvPr/>
            </p:nvSpPr>
            <p:spPr bwMode="auto">
              <a:xfrm>
                <a:off x="3535" y="3130"/>
                <a:ext cx="291"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500">
                    <a:solidFill>
                      <a:srgbClr val="000000"/>
                    </a:solidFill>
                  </a:rPr>
                  <a:t>24</a:t>
                </a:r>
                <a:endParaRPr lang="en-US" altLang="en-US" sz="2400"/>
              </a:p>
            </p:txBody>
          </p:sp>
          <p:sp>
            <p:nvSpPr>
              <p:cNvPr id="34833" name="Rectangle 93">
                <a:extLst>
                  <a:ext uri="{FF2B5EF4-FFF2-40B4-BE49-F238E27FC236}">
                    <a16:creationId xmlns:a16="http://schemas.microsoft.com/office/drawing/2014/main" id="{DD9B16FE-F07E-4AB7-B1E0-B37FEFBA6086}"/>
                  </a:ext>
                </a:extLst>
              </p:cNvPr>
              <p:cNvSpPr>
                <a:spLocks noChangeArrowheads="1"/>
              </p:cNvSpPr>
              <p:nvPr/>
            </p:nvSpPr>
            <p:spPr bwMode="auto">
              <a:xfrm>
                <a:off x="3524" y="2845"/>
                <a:ext cx="291"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500">
                    <a:solidFill>
                      <a:srgbClr val="000000"/>
                    </a:solidFill>
                  </a:rPr>
                  <a:t>10</a:t>
                </a:r>
                <a:endParaRPr lang="en-US" altLang="en-US" sz="2400"/>
              </a:p>
            </p:txBody>
          </p:sp>
          <p:sp>
            <p:nvSpPr>
              <p:cNvPr id="34834" name="Rectangle 94">
                <a:extLst>
                  <a:ext uri="{FF2B5EF4-FFF2-40B4-BE49-F238E27FC236}">
                    <a16:creationId xmlns:a16="http://schemas.microsoft.com/office/drawing/2014/main" id="{2303397C-2AE2-48FE-9C4F-0AE846F0245F}"/>
                  </a:ext>
                </a:extLst>
              </p:cNvPr>
              <p:cNvSpPr>
                <a:spLocks noChangeArrowheads="1"/>
              </p:cNvSpPr>
              <p:nvPr/>
            </p:nvSpPr>
            <p:spPr bwMode="auto">
              <a:xfrm>
                <a:off x="3097" y="3130"/>
                <a:ext cx="291"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500">
                    <a:solidFill>
                      <a:srgbClr val="000000"/>
                    </a:solidFill>
                  </a:rPr>
                  <a:t>12</a:t>
                </a:r>
                <a:endParaRPr lang="en-US" altLang="en-US" sz="2400"/>
              </a:p>
            </p:txBody>
          </p:sp>
          <p:sp>
            <p:nvSpPr>
              <p:cNvPr id="34835" name="Rectangle 95">
                <a:extLst>
                  <a:ext uri="{FF2B5EF4-FFF2-40B4-BE49-F238E27FC236}">
                    <a16:creationId xmlns:a16="http://schemas.microsoft.com/office/drawing/2014/main" id="{ECEF0D08-A8D5-426B-9217-2DD87480406F}"/>
                  </a:ext>
                </a:extLst>
              </p:cNvPr>
              <p:cNvSpPr>
                <a:spLocks noChangeArrowheads="1"/>
              </p:cNvSpPr>
              <p:nvPr/>
            </p:nvSpPr>
            <p:spPr bwMode="auto">
              <a:xfrm>
                <a:off x="3157" y="2845"/>
                <a:ext cx="187"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500">
                    <a:solidFill>
                      <a:srgbClr val="000000"/>
                    </a:solidFill>
                  </a:rPr>
                  <a:t>5</a:t>
                </a:r>
                <a:endParaRPr lang="en-US" altLang="en-US" sz="2400"/>
              </a:p>
            </p:txBody>
          </p:sp>
          <p:sp>
            <p:nvSpPr>
              <p:cNvPr id="34836" name="Rectangle 96">
                <a:extLst>
                  <a:ext uri="{FF2B5EF4-FFF2-40B4-BE49-F238E27FC236}">
                    <a16:creationId xmlns:a16="http://schemas.microsoft.com/office/drawing/2014/main" id="{F2297E51-2EA6-4FE1-8D28-1F9DC0699490}"/>
                  </a:ext>
                </a:extLst>
              </p:cNvPr>
              <p:cNvSpPr>
                <a:spLocks noChangeArrowheads="1"/>
              </p:cNvSpPr>
              <p:nvPr/>
            </p:nvSpPr>
            <p:spPr bwMode="auto">
              <a:xfrm>
                <a:off x="3360" y="2949"/>
                <a:ext cx="239"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500">
                    <a:solidFill>
                      <a:srgbClr val="000000"/>
                    </a:solidFill>
                    <a:latin typeface="Symbol" panose="05050102010706020507" pitchFamily="18" charset="2"/>
                  </a:rPr>
                  <a:t>=</a:t>
                </a:r>
                <a:endParaRPr lang="en-US" altLang="en-US" sz="2400"/>
              </a:p>
            </p:txBody>
          </p:sp>
        </p:gr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490">
                                            <p:txEl>
                                              <p:pRg st="0" end="0"/>
                                            </p:txEl>
                                          </p:spTgt>
                                        </p:tgtEl>
                                        <p:attrNameLst>
                                          <p:attrName>style.visibility</p:attrName>
                                        </p:attrNameLst>
                                      </p:cBhvr>
                                      <p:to>
                                        <p:strVal val="visible"/>
                                      </p:to>
                                    </p:set>
                                    <p:animEffect transition="in" filter="wipe(left)">
                                      <p:cBhvr>
                                        <p:cTn id="7" dur="500"/>
                                        <p:tgtEl>
                                          <p:spTgt spid="2049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490">
                                            <p:txEl>
                                              <p:pRg st="2" end="2"/>
                                            </p:txEl>
                                          </p:spTgt>
                                        </p:tgtEl>
                                        <p:attrNameLst>
                                          <p:attrName>style.visibility</p:attrName>
                                        </p:attrNameLst>
                                      </p:cBhvr>
                                      <p:to>
                                        <p:strVal val="visible"/>
                                      </p:to>
                                    </p:set>
                                    <p:animEffect transition="in" filter="wipe(left)">
                                      <p:cBhvr>
                                        <p:cTn id="12" dur="500"/>
                                        <p:tgtEl>
                                          <p:spTgt spid="20490">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20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498"/>
                                        </p:tgtEl>
                                        <p:attrNameLst>
                                          <p:attrName>style.visibility</p:attrName>
                                        </p:attrNameLst>
                                      </p:cBhvr>
                                      <p:to>
                                        <p:strVal val="visible"/>
                                      </p:to>
                                    </p:set>
                                    <p:animEffect transition="in" filter="wipe(left)">
                                      <p:cBhvr>
                                        <p:cTn id="22" dur="500"/>
                                        <p:tgtEl>
                                          <p:spTgt spid="20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0" grpId="0" build="p" autoUpdateAnimBg="0"/>
      <p:bldP spid="20498"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a:extLst>
              <a:ext uri="{FF2B5EF4-FFF2-40B4-BE49-F238E27FC236}">
                <a16:creationId xmlns:a16="http://schemas.microsoft.com/office/drawing/2014/main" id="{1CB817EA-1D34-44CB-A8E0-0E0F3F4860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38450" y="-2425700"/>
            <a:ext cx="14900275" cy="931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11">
            <a:extLst>
              <a:ext uri="{FF2B5EF4-FFF2-40B4-BE49-F238E27FC236}">
                <a16:creationId xmlns:a16="http://schemas.microsoft.com/office/drawing/2014/main" id="{6833AE24-3007-49AF-9290-626CD4E73617}"/>
              </a:ext>
            </a:extLst>
          </p:cNvPr>
          <p:cNvSpPr txBox="1">
            <a:spLocks noChangeArrowheads="1"/>
          </p:cNvSpPr>
          <p:nvPr/>
        </p:nvSpPr>
        <p:spPr bwMode="auto">
          <a:xfrm>
            <a:off x="914400" y="330200"/>
            <a:ext cx="75104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b="1">
                <a:solidFill>
                  <a:srgbClr val="007200"/>
                </a:solidFill>
              </a:rPr>
              <a:t>A more efficient way to compare fractions</a:t>
            </a:r>
          </a:p>
        </p:txBody>
      </p:sp>
      <p:sp>
        <p:nvSpPr>
          <p:cNvPr id="41998" name="Text Box 14">
            <a:extLst>
              <a:ext uri="{FF2B5EF4-FFF2-40B4-BE49-F238E27FC236}">
                <a16:creationId xmlns:a16="http://schemas.microsoft.com/office/drawing/2014/main" id="{89F49904-61E7-4DE4-A934-8002C8FD48B0}"/>
              </a:ext>
            </a:extLst>
          </p:cNvPr>
          <p:cNvSpPr txBox="1">
            <a:spLocks noChangeArrowheads="1"/>
          </p:cNvSpPr>
          <p:nvPr/>
        </p:nvSpPr>
        <p:spPr bwMode="auto">
          <a:xfrm>
            <a:off x="2025650" y="5581650"/>
            <a:ext cx="5854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0000FF"/>
                </a:solidFill>
              </a:rPr>
              <a:t>This method is called cross-multiplication, and it must be done with  the arrows going upward.</a:t>
            </a:r>
            <a:endParaRPr lang="en-US" altLang="en-US" sz="2400">
              <a:solidFill>
                <a:srgbClr val="0000FF"/>
              </a:solidFill>
            </a:endParaRPr>
          </a:p>
        </p:txBody>
      </p:sp>
      <p:sp>
        <p:nvSpPr>
          <p:cNvPr id="41999" name="Line 15">
            <a:extLst>
              <a:ext uri="{FF2B5EF4-FFF2-40B4-BE49-F238E27FC236}">
                <a16:creationId xmlns:a16="http://schemas.microsoft.com/office/drawing/2014/main" id="{1CA504EF-DC90-4E94-9AA7-4D3277A42C37}"/>
              </a:ext>
            </a:extLst>
          </p:cNvPr>
          <p:cNvSpPr>
            <a:spLocks noChangeShapeType="1"/>
          </p:cNvSpPr>
          <p:nvPr/>
        </p:nvSpPr>
        <p:spPr bwMode="auto">
          <a:xfrm flipV="1">
            <a:off x="5638800" y="3048000"/>
            <a:ext cx="609600" cy="3810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01" name="Line 17">
            <a:extLst>
              <a:ext uri="{FF2B5EF4-FFF2-40B4-BE49-F238E27FC236}">
                <a16:creationId xmlns:a16="http://schemas.microsoft.com/office/drawing/2014/main" id="{9909B4C2-907D-48B4-A482-D1F76E87DB83}"/>
              </a:ext>
            </a:extLst>
          </p:cNvPr>
          <p:cNvSpPr>
            <a:spLocks noChangeShapeType="1"/>
          </p:cNvSpPr>
          <p:nvPr/>
        </p:nvSpPr>
        <p:spPr bwMode="auto">
          <a:xfrm flipH="1" flipV="1">
            <a:off x="5638800" y="3048000"/>
            <a:ext cx="533400" cy="3810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02" name="Text Box 18">
            <a:extLst>
              <a:ext uri="{FF2B5EF4-FFF2-40B4-BE49-F238E27FC236}">
                <a16:creationId xmlns:a16="http://schemas.microsoft.com/office/drawing/2014/main" id="{09CE075A-E217-4D77-96FC-45129C3C8D97}"/>
              </a:ext>
            </a:extLst>
          </p:cNvPr>
          <p:cNvSpPr txBox="1">
            <a:spLocks noChangeArrowheads="1"/>
          </p:cNvSpPr>
          <p:nvPr/>
        </p:nvSpPr>
        <p:spPr bwMode="auto">
          <a:xfrm>
            <a:off x="3505200" y="3429000"/>
            <a:ext cx="1455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7 </a:t>
            </a:r>
            <a:r>
              <a:rPr lang="en-US" altLang="en-US" sz="2400" b="1"/>
              <a:t>×</a:t>
            </a:r>
            <a:r>
              <a:rPr lang="en-US" altLang="en-US" sz="2400"/>
              <a:t> 8 = 56</a:t>
            </a:r>
          </a:p>
        </p:txBody>
      </p:sp>
      <p:sp>
        <p:nvSpPr>
          <p:cNvPr id="42003" name="Text Box 19">
            <a:extLst>
              <a:ext uri="{FF2B5EF4-FFF2-40B4-BE49-F238E27FC236}">
                <a16:creationId xmlns:a16="http://schemas.microsoft.com/office/drawing/2014/main" id="{84648A90-D1DE-487C-90A2-4FDD1E889D24}"/>
              </a:ext>
            </a:extLst>
          </p:cNvPr>
          <p:cNvSpPr txBox="1">
            <a:spLocks noChangeArrowheads="1"/>
          </p:cNvSpPr>
          <p:nvPr/>
        </p:nvSpPr>
        <p:spPr bwMode="auto">
          <a:xfrm>
            <a:off x="6858000" y="3429000"/>
            <a:ext cx="1593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11 </a:t>
            </a:r>
            <a:r>
              <a:rPr lang="en-US" altLang="en-US" sz="2400" b="1"/>
              <a:t>×</a:t>
            </a:r>
            <a:r>
              <a:rPr lang="en-US" altLang="en-US" sz="2400"/>
              <a:t> 5 = 55</a:t>
            </a:r>
          </a:p>
        </p:txBody>
      </p:sp>
      <p:sp>
        <p:nvSpPr>
          <p:cNvPr id="42004" name="Text Box 20">
            <a:extLst>
              <a:ext uri="{FF2B5EF4-FFF2-40B4-BE49-F238E27FC236}">
                <a16:creationId xmlns:a16="http://schemas.microsoft.com/office/drawing/2014/main" id="{2CAFB8E3-709A-4171-B902-7FF4C1379B52}"/>
              </a:ext>
            </a:extLst>
          </p:cNvPr>
          <p:cNvSpPr txBox="1">
            <a:spLocks noChangeArrowheads="1"/>
          </p:cNvSpPr>
          <p:nvPr/>
        </p:nvSpPr>
        <p:spPr bwMode="auto">
          <a:xfrm>
            <a:off x="2444750" y="4654550"/>
            <a:ext cx="3451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FF0066"/>
                </a:solidFill>
              </a:rPr>
              <a:t>Since 56 &gt; 55, we see that </a:t>
            </a:r>
          </a:p>
        </p:txBody>
      </p:sp>
      <p:sp>
        <p:nvSpPr>
          <p:cNvPr id="42007" name="Text Box 23">
            <a:extLst>
              <a:ext uri="{FF2B5EF4-FFF2-40B4-BE49-F238E27FC236}">
                <a16:creationId xmlns:a16="http://schemas.microsoft.com/office/drawing/2014/main" id="{63808C6B-3EC2-451B-9158-6FC27098D8CA}"/>
              </a:ext>
            </a:extLst>
          </p:cNvPr>
          <p:cNvSpPr txBox="1">
            <a:spLocks noChangeArrowheads="1"/>
          </p:cNvSpPr>
          <p:nvPr/>
        </p:nvSpPr>
        <p:spPr bwMode="auto">
          <a:xfrm>
            <a:off x="3489325" y="1066800"/>
            <a:ext cx="56546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chemeClr val="accent2"/>
                </a:solidFill>
              </a:rPr>
              <a:t>From the previous example, we see that we don’t really have to know what the common denominator turns out to be, all we care are the </a:t>
            </a:r>
            <a:r>
              <a:rPr lang="en-US" altLang="en-US" sz="2000" u="sng">
                <a:solidFill>
                  <a:schemeClr val="accent2"/>
                </a:solidFill>
              </a:rPr>
              <a:t>numerators.</a:t>
            </a:r>
            <a:r>
              <a:rPr lang="en-US" altLang="en-US" sz="2000" i="1">
                <a:solidFill>
                  <a:schemeClr val="accent2"/>
                </a:solidFill>
              </a:rPr>
              <a:t> </a:t>
            </a:r>
          </a:p>
          <a:p>
            <a:pPr eaLnBrk="1" hangingPunct="1">
              <a:spcBef>
                <a:spcPct val="0"/>
              </a:spcBef>
              <a:buFontTx/>
              <a:buNone/>
            </a:pPr>
            <a:r>
              <a:rPr lang="en-US" altLang="en-US" sz="2000">
                <a:solidFill>
                  <a:schemeClr val="accent2"/>
                </a:solidFill>
              </a:rPr>
              <a:t>Therefore</a:t>
            </a:r>
            <a:r>
              <a:rPr lang="en-US" altLang="en-US" sz="2000" b="1" i="1">
                <a:solidFill>
                  <a:schemeClr val="accent2"/>
                </a:solidFill>
              </a:rPr>
              <a:t> </a:t>
            </a:r>
            <a:r>
              <a:rPr lang="en-US" altLang="en-US" sz="2000">
                <a:solidFill>
                  <a:schemeClr val="accent2"/>
                </a:solidFill>
              </a:rPr>
              <a:t>we shall only change the numerators by cross multiplying.</a:t>
            </a:r>
            <a:endParaRPr lang="en-US" altLang="en-US" sz="2000">
              <a:solidFill>
                <a:srgbClr val="1FA4FF"/>
              </a:solidFill>
            </a:endParaRPr>
          </a:p>
        </p:txBody>
      </p:sp>
      <p:sp>
        <p:nvSpPr>
          <p:cNvPr id="42008" name="Text Box 24">
            <a:extLst>
              <a:ext uri="{FF2B5EF4-FFF2-40B4-BE49-F238E27FC236}">
                <a16:creationId xmlns:a16="http://schemas.microsoft.com/office/drawing/2014/main" id="{ABBB2A4B-C7E3-47D2-8E83-BB58F00CDDB8}"/>
              </a:ext>
            </a:extLst>
          </p:cNvPr>
          <p:cNvSpPr txBox="1">
            <a:spLocks noChangeArrowheads="1"/>
          </p:cNvSpPr>
          <p:nvPr/>
        </p:nvSpPr>
        <p:spPr bwMode="auto">
          <a:xfrm>
            <a:off x="457200" y="1066800"/>
            <a:ext cx="2652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F4EFF"/>
                </a:solidFill>
              </a:rPr>
              <a:t>Which one is larger,</a:t>
            </a:r>
          </a:p>
        </p:txBody>
      </p:sp>
      <p:grpSp>
        <p:nvGrpSpPr>
          <p:cNvPr id="2" name="Group 27">
            <a:extLst>
              <a:ext uri="{FF2B5EF4-FFF2-40B4-BE49-F238E27FC236}">
                <a16:creationId xmlns:a16="http://schemas.microsoft.com/office/drawing/2014/main" id="{E2A48343-15D2-4884-BEA3-D7988D75D382}"/>
              </a:ext>
            </a:extLst>
          </p:cNvPr>
          <p:cNvGrpSpPr>
            <a:grpSpLocks noChangeAspect="1"/>
          </p:cNvGrpSpPr>
          <p:nvPr/>
        </p:nvGrpSpPr>
        <p:grpSpPr bwMode="auto">
          <a:xfrm>
            <a:off x="838200" y="1752600"/>
            <a:ext cx="1606550" cy="815975"/>
            <a:chOff x="528" y="960"/>
            <a:chExt cx="1012" cy="514"/>
          </a:xfrm>
        </p:grpSpPr>
        <p:sp>
          <p:nvSpPr>
            <p:cNvPr id="35878" name="AutoShape 26">
              <a:extLst>
                <a:ext uri="{FF2B5EF4-FFF2-40B4-BE49-F238E27FC236}">
                  <a16:creationId xmlns:a16="http://schemas.microsoft.com/office/drawing/2014/main" id="{5784AF67-76A5-4845-B7A8-A6FF05A339B9}"/>
                </a:ext>
              </a:extLst>
            </p:cNvPr>
            <p:cNvSpPr>
              <a:spLocks noChangeAspect="1" noChangeArrowheads="1" noTextEdit="1"/>
            </p:cNvSpPr>
            <p:nvPr/>
          </p:nvSpPr>
          <p:spPr bwMode="auto">
            <a:xfrm>
              <a:off x="528" y="960"/>
              <a:ext cx="1012" cy="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879" name="Line 28">
              <a:extLst>
                <a:ext uri="{FF2B5EF4-FFF2-40B4-BE49-F238E27FC236}">
                  <a16:creationId xmlns:a16="http://schemas.microsoft.com/office/drawing/2014/main" id="{FF1E2823-A765-407E-AA6C-1F090A815D10}"/>
                </a:ext>
              </a:extLst>
            </p:cNvPr>
            <p:cNvSpPr>
              <a:spLocks noChangeShapeType="1"/>
            </p:cNvSpPr>
            <p:nvPr/>
          </p:nvSpPr>
          <p:spPr bwMode="auto">
            <a:xfrm>
              <a:off x="705" y="1217"/>
              <a:ext cx="176" cy="1"/>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80" name="Line 29">
              <a:extLst>
                <a:ext uri="{FF2B5EF4-FFF2-40B4-BE49-F238E27FC236}">
                  <a16:creationId xmlns:a16="http://schemas.microsoft.com/office/drawing/2014/main" id="{A493B49A-3AEB-409F-8611-6F728E6CA302}"/>
                </a:ext>
              </a:extLst>
            </p:cNvPr>
            <p:cNvSpPr>
              <a:spLocks noChangeShapeType="1"/>
            </p:cNvSpPr>
            <p:nvPr/>
          </p:nvSpPr>
          <p:spPr bwMode="auto">
            <a:xfrm>
              <a:off x="1228" y="1217"/>
              <a:ext cx="107" cy="1"/>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81" name="Rectangle 30">
              <a:extLst>
                <a:ext uri="{FF2B5EF4-FFF2-40B4-BE49-F238E27FC236}">
                  <a16:creationId xmlns:a16="http://schemas.microsoft.com/office/drawing/2014/main" id="{A3D1D85B-1FF5-4A38-B112-44856ED6E84C}"/>
                </a:ext>
              </a:extLst>
            </p:cNvPr>
            <p:cNvSpPr>
              <a:spLocks noChangeArrowheads="1"/>
            </p:cNvSpPr>
            <p:nvPr/>
          </p:nvSpPr>
          <p:spPr bwMode="auto">
            <a:xfrm>
              <a:off x="1423" y="1093"/>
              <a:ext cx="85"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a:t>
              </a:r>
              <a:endParaRPr lang="en-US" altLang="en-US" sz="2400"/>
            </a:p>
          </p:txBody>
        </p:sp>
        <p:sp>
          <p:nvSpPr>
            <p:cNvPr id="35882" name="Rectangle 31">
              <a:extLst>
                <a:ext uri="{FF2B5EF4-FFF2-40B4-BE49-F238E27FC236}">
                  <a16:creationId xmlns:a16="http://schemas.microsoft.com/office/drawing/2014/main" id="{EAF578B1-09D8-4D14-BCC4-46D46359EBD9}"/>
                </a:ext>
              </a:extLst>
            </p:cNvPr>
            <p:cNvSpPr>
              <a:spLocks noChangeArrowheads="1"/>
            </p:cNvSpPr>
            <p:nvPr/>
          </p:nvSpPr>
          <p:spPr bwMode="auto">
            <a:xfrm>
              <a:off x="1335" y="1093"/>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  </a:t>
              </a:r>
              <a:endParaRPr lang="en-US" altLang="en-US" sz="2400"/>
            </a:p>
          </p:txBody>
        </p:sp>
        <p:sp>
          <p:nvSpPr>
            <p:cNvPr id="35883" name="Rectangle 32">
              <a:extLst>
                <a:ext uri="{FF2B5EF4-FFF2-40B4-BE49-F238E27FC236}">
                  <a16:creationId xmlns:a16="http://schemas.microsoft.com/office/drawing/2014/main" id="{27C58F3F-CF65-4383-A390-F84C9F2B4E61}"/>
                </a:ext>
              </a:extLst>
            </p:cNvPr>
            <p:cNvSpPr>
              <a:spLocks noChangeArrowheads="1"/>
            </p:cNvSpPr>
            <p:nvPr/>
          </p:nvSpPr>
          <p:spPr bwMode="auto">
            <a:xfrm>
              <a:off x="1233" y="1244"/>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8</a:t>
              </a:r>
              <a:endParaRPr lang="en-US" altLang="en-US" sz="2400"/>
            </a:p>
          </p:txBody>
        </p:sp>
        <p:sp>
          <p:nvSpPr>
            <p:cNvPr id="35884" name="Rectangle 33">
              <a:extLst>
                <a:ext uri="{FF2B5EF4-FFF2-40B4-BE49-F238E27FC236}">
                  <a16:creationId xmlns:a16="http://schemas.microsoft.com/office/drawing/2014/main" id="{9294D598-80DB-4C4F-8031-2470319615E2}"/>
                </a:ext>
              </a:extLst>
            </p:cNvPr>
            <p:cNvSpPr>
              <a:spLocks noChangeArrowheads="1"/>
            </p:cNvSpPr>
            <p:nvPr/>
          </p:nvSpPr>
          <p:spPr bwMode="auto">
            <a:xfrm>
              <a:off x="1235" y="97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5</a:t>
              </a:r>
              <a:endParaRPr lang="en-US" altLang="en-US" sz="2400"/>
            </a:p>
          </p:txBody>
        </p:sp>
        <p:sp>
          <p:nvSpPr>
            <p:cNvPr id="35885" name="Rectangle 34">
              <a:extLst>
                <a:ext uri="{FF2B5EF4-FFF2-40B4-BE49-F238E27FC236}">
                  <a16:creationId xmlns:a16="http://schemas.microsoft.com/office/drawing/2014/main" id="{274355D8-E50B-4413-A301-C0FDEF27BBD6}"/>
                </a:ext>
              </a:extLst>
            </p:cNvPr>
            <p:cNvSpPr>
              <a:spLocks noChangeArrowheads="1"/>
            </p:cNvSpPr>
            <p:nvPr/>
          </p:nvSpPr>
          <p:spPr bwMode="auto">
            <a:xfrm>
              <a:off x="972" y="1093"/>
              <a:ext cx="25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or  </a:t>
              </a:r>
              <a:endParaRPr lang="en-US" altLang="en-US" sz="2400"/>
            </a:p>
          </p:txBody>
        </p:sp>
        <p:sp>
          <p:nvSpPr>
            <p:cNvPr id="35886" name="Rectangle 35">
              <a:extLst>
                <a:ext uri="{FF2B5EF4-FFF2-40B4-BE49-F238E27FC236}">
                  <a16:creationId xmlns:a16="http://schemas.microsoft.com/office/drawing/2014/main" id="{4DC144B2-1ECA-456B-8EB8-D8E8771A3D48}"/>
                </a:ext>
              </a:extLst>
            </p:cNvPr>
            <p:cNvSpPr>
              <a:spLocks noChangeArrowheads="1"/>
            </p:cNvSpPr>
            <p:nvPr/>
          </p:nvSpPr>
          <p:spPr bwMode="auto">
            <a:xfrm>
              <a:off x="881" y="1093"/>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  </a:t>
              </a:r>
              <a:endParaRPr lang="en-US" altLang="en-US" sz="2400"/>
            </a:p>
          </p:txBody>
        </p:sp>
        <p:sp>
          <p:nvSpPr>
            <p:cNvPr id="35887" name="Rectangle 36">
              <a:extLst>
                <a:ext uri="{FF2B5EF4-FFF2-40B4-BE49-F238E27FC236}">
                  <a16:creationId xmlns:a16="http://schemas.microsoft.com/office/drawing/2014/main" id="{72A3806F-9C28-468E-AE24-C9EE1D40EE50}"/>
                </a:ext>
              </a:extLst>
            </p:cNvPr>
            <p:cNvSpPr>
              <a:spLocks noChangeArrowheads="1"/>
            </p:cNvSpPr>
            <p:nvPr/>
          </p:nvSpPr>
          <p:spPr bwMode="auto">
            <a:xfrm>
              <a:off x="697" y="1244"/>
              <a:ext cx="192"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11</a:t>
              </a:r>
              <a:endParaRPr lang="en-US" altLang="en-US" sz="2400"/>
            </a:p>
          </p:txBody>
        </p:sp>
        <p:sp>
          <p:nvSpPr>
            <p:cNvPr id="35888" name="Rectangle 37">
              <a:extLst>
                <a:ext uri="{FF2B5EF4-FFF2-40B4-BE49-F238E27FC236}">
                  <a16:creationId xmlns:a16="http://schemas.microsoft.com/office/drawing/2014/main" id="{B47CFB02-B43A-4A24-87B5-6FAB02478322}"/>
                </a:ext>
              </a:extLst>
            </p:cNvPr>
            <p:cNvSpPr>
              <a:spLocks noChangeArrowheads="1"/>
            </p:cNvSpPr>
            <p:nvPr/>
          </p:nvSpPr>
          <p:spPr bwMode="auto">
            <a:xfrm>
              <a:off x="745" y="972"/>
              <a:ext cx="9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7</a:t>
              </a:r>
              <a:endParaRPr lang="en-US" altLang="en-US" sz="2400"/>
            </a:p>
          </p:txBody>
        </p:sp>
        <p:sp>
          <p:nvSpPr>
            <p:cNvPr id="35889" name="Rectangle 38">
              <a:extLst>
                <a:ext uri="{FF2B5EF4-FFF2-40B4-BE49-F238E27FC236}">
                  <a16:creationId xmlns:a16="http://schemas.microsoft.com/office/drawing/2014/main" id="{64FDBE4A-8D96-4096-B67D-A84A49AAB9D0}"/>
                </a:ext>
              </a:extLst>
            </p:cNvPr>
            <p:cNvSpPr>
              <a:spLocks noChangeArrowheads="1"/>
            </p:cNvSpPr>
            <p:nvPr/>
          </p:nvSpPr>
          <p:spPr bwMode="auto">
            <a:xfrm>
              <a:off x="560" y="1093"/>
              <a:ext cx="14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   </a:t>
              </a:r>
              <a:endParaRPr lang="en-US" altLang="en-US" sz="2400"/>
            </a:p>
          </p:txBody>
        </p:sp>
      </p:grpSp>
      <p:grpSp>
        <p:nvGrpSpPr>
          <p:cNvPr id="3" name="Group 40">
            <a:extLst>
              <a:ext uri="{FF2B5EF4-FFF2-40B4-BE49-F238E27FC236}">
                <a16:creationId xmlns:a16="http://schemas.microsoft.com/office/drawing/2014/main" id="{D2F0307D-9361-43E3-9D0E-E625A70233C2}"/>
              </a:ext>
            </a:extLst>
          </p:cNvPr>
          <p:cNvGrpSpPr>
            <a:grpSpLocks noChangeAspect="1"/>
          </p:cNvGrpSpPr>
          <p:nvPr/>
        </p:nvGrpSpPr>
        <p:grpSpPr bwMode="auto">
          <a:xfrm>
            <a:off x="4953000" y="2819400"/>
            <a:ext cx="765175" cy="871538"/>
            <a:chOff x="3120" y="1776"/>
            <a:chExt cx="482" cy="549"/>
          </a:xfrm>
        </p:grpSpPr>
        <p:sp>
          <p:nvSpPr>
            <p:cNvPr id="35872" name="AutoShape 39">
              <a:extLst>
                <a:ext uri="{FF2B5EF4-FFF2-40B4-BE49-F238E27FC236}">
                  <a16:creationId xmlns:a16="http://schemas.microsoft.com/office/drawing/2014/main" id="{67BE0A68-746A-4944-9B10-7F9989130849}"/>
                </a:ext>
              </a:extLst>
            </p:cNvPr>
            <p:cNvSpPr>
              <a:spLocks noChangeAspect="1" noChangeArrowheads="1" noTextEdit="1"/>
            </p:cNvSpPr>
            <p:nvPr/>
          </p:nvSpPr>
          <p:spPr bwMode="auto">
            <a:xfrm>
              <a:off x="3120" y="1776"/>
              <a:ext cx="432" cy="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873" name="Line 41">
              <a:extLst>
                <a:ext uri="{FF2B5EF4-FFF2-40B4-BE49-F238E27FC236}">
                  <a16:creationId xmlns:a16="http://schemas.microsoft.com/office/drawing/2014/main" id="{9BA8A08B-7DEE-4D83-99A4-3CDEC04DA853}"/>
                </a:ext>
              </a:extLst>
            </p:cNvPr>
            <p:cNvSpPr>
              <a:spLocks noChangeShapeType="1"/>
            </p:cNvSpPr>
            <p:nvPr/>
          </p:nvSpPr>
          <p:spPr bwMode="auto">
            <a:xfrm>
              <a:off x="3296" y="2033"/>
              <a:ext cx="17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74" name="Rectangle 42">
              <a:extLst>
                <a:ext uri="{FF2B5EF4-FFF2-40B4-BE49-F238E27FC236}">
                  <a16:creationId xmlns:a16="http://schemas.microsoft.com/office/drawing/2014/main" id="{AD7F97C0-C6DB-4100-B990-E2682CA1B65B}"/>
                </a:ext>
              </a:extLst>
            </p:cNvPr>
            <p:cNvSpPr>
              <a:spLocks noChangeArrowheads="1"/>
            </p:cNvSpPr>
            <p:nvPr/>
          </p:nvSpPr>
          <p:spPr bwMode="auto">
            <a:xfrm>
              <a:off x="3472" y="1909"/>
              <a:ext cx="130"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 </a:t>
              </a:r>
              <a:endParaRPr lang="en-US" altLang="en-US" sz="2400"/>
            </a:p>
          </p:txBody>
        </p:sp>
        <p:sp>
          <p:nvSpPr>
            <p:cNvPr id="35875" name="Rectangle 43">
              <a:extLst>
                <a:ext uri="{FF2B5EF4-FFF2-40B4-BE49-F238E27FC236}">
                  <a16:creationId xmlns:a16="http://schemas.microsoft.com/office/drawing/2014/main" id="{0BB15F55-61C6-4C0F-AA7F-0B75C1A052B2}"/>
                </a:ext>
              </a:extLst>
            </p:cNvPr>
            <p:cNvSpPr>
              <a:spLocks noChangeArrowheads="1"/>
            </p:cNvSpPr>
            <p:nvPr/>
          </p:nvSpPr>
          <p:spPr bwMode="auto">
            <a:xfrm>
              <a:off x="3288" y="2060"/>
              <a:ext cx="279"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11</a:t>
              </a:r>
              <a:endParaRPr lang="en-US" altLang="en-US" sz="2400"/>
            </a:p>
          </p:txBody>
        </p:sp>
        <p:sp>
          <p:nvSpPr>
            <p:cNvPr id="35876" name="Rectangle 44">
              <a:extLst>
                <a:ext uri="{FF2B5EF4-FFF2-40B4-BE49-F238E27FC236}">
                  <a16:creationId xmlns:a16="http://schemas.microsoft.com/office/drawing/2014/main" id="{93897E52-C53A-45CD-8394-6C798A8A1F32}"/>
                </a:ext>
              </a:extLst>
            </p:cNvPr>
            <p:cNvSpPr>
              <a:spLocks noChangeArrowheads="1"/>
            </p:cNvSpPr>
            <p:nvPr/>
          </p:nvSpPr>
          <p:spPr bwMode="auto">
            <a:xfrm>
              <a:off x="3336" y="1788"/>
              <a:ext cx="180"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7</a:t>
              </a:r>
              <a:endParaRPr lang="en-US" altLang="en-US" sz="2400"/>
            </a:p>
          </p:txBody>
        </p:sp>
        <p:sp>
          <p:nvSpPr>
            <p:cNvPr id="35877" name="Rectangle 45">
              <a:extLst>
                <a:ext uri="{FF2B5EF4-FFF2-40B4-BE49-F238E27FC236}">
                  <a16:creationId xmlns:a16="http://schemas.microsoft.com/office/drawing/2014/main" id="{7B9673B9-A1B9-4FAA-A1CE-96D5E8849B70}"/>
                </a:ext>
              </a:extLst>
            </p:cNvPr>
            <p:cNvSpPr>
              <a:spLocks noChangeArrowheads="1"/>
            </p:cNvSpPr>
            <p:nvPr/>
          </p:nvSpPr>
          <p:spPr bwMode="auto">
            <a:xfrm>
              <a:off x="3152" y="1909"/>
              <a:ext cx="230"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   </a:t>
              </a:r>
              <a:endParaRPr lang="en-US" altLang="en-US" sz="2400"/>
            </a:p>
          </p:txBody>
        </p:sp>
      </p:grpSp>
      <p:grpSp>
        <p:nvGrpSpPr>
          <p:cNvPr id="4" name="Group 47">
            <a:extLst>
              <a:ext uri="{FF2B5EF4-FFF2-40B4-BE49-F238E27FC236}">
                <a16:creationId xmlns:a16="http://schemas.microsoft.com/office/drawing/2014/main" id="{70EE13CD-73CA-4D47-9866-FAE2C6726A0B}"/>
              </a:ext>
            </a:extLst>
          </p:cNvPr>
          <p:cNvGrpSpPr>
            <a:grpSpLocks noChangeAspect="1"/>
          </p:cNvGrpSpPr>
          <p:nvPr/>
        </p:nvGrpSpPr>
        <p:grpSpPr bwMode="auto">
          <a:xfrm>
            <a:off x="6019800" y="2819400"/>
            <a:ext cx="657225" cy="871538"/>
            <a:chOff x="3792" y="1776"/>
            <a:chExt cx="414" cy="549"/>
          </a:xfrm>
        </p:grpSpPr>
        <p:sp>
          <p:nvSpPr>
            <p:cNvPr id="35866" name="AutoShape 46">
              <a:extLst>
                <a:ext uri="{FF2B5EF4-FFF2-40B4-BE49-F238E27FC236}">
                  <a16:creationId xmlns:a16="http://schemas.microsoft.com/office/drawing/2014/main" id="{2F2A877C-009E-44CB-A9A8-D7B521CBF157}"/>
                </a:ext>
              </a:extLst>
            </p:cNvPr>
            <p:cNvSpPr>
              <a:spLocks noChangeAspect="1" noChangeArrowheads="1" noTextEdit="1"/>
            </p:cNvSpPr>
            <p:nvPr/>
          </p:nvSpPr>
          <p:spPr bwMode="auto">
            <a:xfrm>
              <a:off x="3792" y="1776"/>
              <a:ext cx="369" cy="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867" name="Line 48">
              <a:extLst>
                <a:ext uri="{FF2B5EF4-FFF2-40B4-BE49-F238E27FC236}">
                  <a16:creationId xmlns:a16="http://schemas.microsoft.com/office/drawing/2014/main" id="{01BCAC47-8847-4D1D-96F1-75F19EC47269}"/>
                </a:ext>
              </a:extLst>
            </p:cNvPr>
            <p:cNvSpPr>
              <a:spLocks noChangeShapeType="1"/>
            </p:cNvSpPr>
            <p:nvPr/>
          </p:nvSpPr>
          <p:spPr bwMode="auto">
            <a:xfrm>
              <a:off x="3968" y="2033"/>
              <a:ext cx="10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68" name="Rectangle 49">
              <a:extLst>
                <a:ext uri="{FF2B5EF4-FFF2-40B4-BE49-F238E27FC236}">
                  <a16:creationId xmlns:a16="http://schemas.microsoft.com/office/drawing/2014/main" id="{0C772F51-2870-465B-A20E-9F74EB236574}"/>
                </a:ext>
              </a:extLst>
            </p:cNvPr>
            <p:cNvSpPr>
              <a:spLocks noChangeArrowheads="1"/>
            </p:cNvSpPr>
            <p:nvPr/>
          </p:nvSpPr>
          <p:spPr bwMode="auto">
            <a:xfrm>
              <a:off x="4076" y="1909"/>
              <a:ext cx="130"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 </a:t>
              </a:r>
              <a:endParaRPr lang="en-US" altLang="en-US" sz="2400"/>
            </a:p>
          </p:txBody>
        </p:sp>
        <p:sp>
          <p:nvSpPr>
            <p:cNvPr id="35869" name="Rectangle 50">
              <a:extLst>
                <a:ext uri="{FF2B5EF4-FFF2-40B4-BE49-F238E27FC236}">
                  <a16:creationId xmlns:a16="http://schemas.microsoft.com/office/drawing/2014/main" id="{7820CC0A-36C9-4012-8193-DA39CFCEE63F}"/>
                </a:ext>
              </a:extLst>
            </p:cNvPr>
            <p:cNvSpPr>
              <a:spLocks noChangeArrowheads="1"/>
            </p:cNvSpPr>
            <p:nvPr/>
          </p:nvSpPr>
          <p:spPr bwMode="auto">
            <a:xfrm>
              <a:off x="3974" y="2060"/>
              <a:ext cx="180"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8</a:t>
              </a:r>
              <a:endParaRPr lang="en-US" altLang="en-US" sz="2400"/>
            </a:p>
          </p:txBody>
        </p:sp>
        <p:sp>
          <p:nvSpPr>
            <p:cNvPr id="35870" name="Rectangle 51">
              <a:extLst>
                <a:ext uri="{FF2B5EF4-FFF2-40B4-BE49-F238E27FC236}">
                  <a16:creationId xmlns:a16="http://schemas.microsoft.com/office/drawing/2014/main" id="{F9098DC2-A74F-4A64-907C-6C63E9FACB5A}"/>
                </a:ext>
              </a:extLst>
            </p:cNvPr>
            <p:cNvSpPr>
              <a:spLocks noChangeArrowheads="1"/>
            </p:cNvSpPr>
            <p:nvPr/>
          </p:nvSpPr>
          <p:spPr bwMode="auto">
            <a:xfrm>
              <a:off x="3975" y="1788"/>
              <a:ext cx="180"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5</a:t>
              </a:r>
              <a:endParaRPr lang="en-US" altLang="en-US" sz="2400"/>
            </a:p>
          </p:txBody>
        </p:sp>
        <p:sp>
          <p:nvSpPr>
            <p:cNvPr id="35871" name="Rectangle 52">
              <a:extLst>
                <a:ext uri="{FF2B5EF4-FFF2-40B4-BE49-F238E27FC236}">
                  <a16:creationId xmlns:a16="http://schemas.microsoft.com/office/drawing/2014/main" id="{EAB66B5C-5E36-478B-A23D-59D2C2559797}"/>
                </a:ext>
              </a:extLst>
            </p:cNvPr>
            <p:cNvSpPr>
              <a:spLocks noChangeArrowheads="1"/>
            </p:cNvSpPr>
            <p:nvPr/>
          </p:nvSpPr>
          <p:spPr bwMode="auto">
            <a:xfrm>
              <a:off x="3824" y="1909"/>
              <a:ext cx="231"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   </a:t>
              </a:r>
              <a:endParaRPr lang="en-US" altLang="en-US" sz="2400"/>
            </a:p>
          </p:txBody>
        </p:sp>
      </p:grpSp>
      <p:grpSp>
        <p:nvGrpSpPr>
          <p:cNvPr id="5" name="Group 54">
            <a:extLst>
              <a:ext uri="{FF2B5EF4-FFF2-40B4-BE49-F238E27FC236}">
                <a16:creationId xmlns:a16="http://schemas.microsoft.com/office/drawing/2014/main" id="{52C34FAB-DE99-43FC-B7CB-7607825A1CFD}"/>
              </a:ext>
            </a:extLst>
          </p:cNvPr>
          <p:cNvGrpSpPr>
            <a:grpSpLocks noChangeAspect="1"/>
          </p:cNvGrpSpPr>
          <p:nvPr/>
        </p:nvGrpSpPr>
        <p:grpSpPr bwMode="auto">
          <a:xfrm>
            <a:off x="5873750" y="4502150"/>
            <a:ext cx="1198563" cy="790575"/>
            <a:chOff x="2736" y="2784"/>
            <a:chExt cx="755" cy="498"/>
          </a:xfrm>
        </p:grpSpPr>
        <p:sp>
          <p:nvSpPr>
            <p:cNvPr id="35856" name="AutoShape 53">
              <a:extLst>
                <a:ext uri="{FF2B5EF4-FFF2-40B4-BE49-F238E27FC236}">
                  <a16:creationId xmlns:a16="http://schemas.microsoft.com/office/drawing/2014/main" id="{8D9B23A7-D803-44FE-B229-B5CCFC4E4FBC}"/>
                </a:ext>
              </a:extLst>
            </p:cNvPr>
            <p:cNvSpPr>
              <a:spLocks noChangeAspect="1" noChangeArrowheads="1" noTextEdit="1"/>
            </p:cNvSpPr>
            <p:nvPr/>
          </p:nvSpPr>
          <p:spPr bwMode="auto">
            <a:xfrm>
              <a:off x="2736" y="2784"/>
              <a:ext cx="755" cy="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857" name="Line 55">
              <a:extLst>
                <a:ext uri="{FF2B5EF4-FFF2-40B4-BE49-F238E27FC236}">
                  <a16:creationId xmlns:a16="http://schemas.microsoft.com/office/drawing/2014/main" id="{63CB8B67-9ADE-4873-8E6A-0A803376D64A}"/>
                </a:ext>
              </a:extLst>
            </p:cNvPr>
            <p:cNvSpPr>
              <a:spLocks noChangeShapeType="1"/>
            </p:cNvSpPr>
            <p:nvPr/>
          </p:nvSpPr>
          <p:spPr bwMode="auto">
            <a:xfrm>
              <a:off x="2913" y="3041"/>
              <a:ext cx="17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58" name="Line 56">
              <a:extLst>
                <a:ext uri="{FF2B5EF4-FFF2-40B4-BE49-F238E27FC236}">
                  <a16:creationId xmlns:a16="http://schemas.microsoft.com/office/drawing/2014/main" id="{C6C3D2CD-F9E9-44BF-8C61-7EB42863667D}"/>
                </a:ext>
              </a:extLst>
            </p:cNvPr>
            <p:cNvSpPr>
              <a:spLocks noChangeShapeType="1"/>
            </p:cNvSpPr>
            <p:nvPr/>
          </p:nvSpPr>
          <p:spPr bwMode="auto">
            <a:xfrm>
              <a:off x="3294" y="3041"/>
              <a:ext cx="10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59" name="Rectangle 57">
              <a:extLst>
                <a:ext uri="{FF2B5EF4-FFF2-40B4-BE49-F238E27FC236}">
                  <a16:creationId xmlns:a16="http://schemas.microsoft.com/office/drawing/2014/main" id="{FC52E443-19A5-4EB4-862B-89071F5F48AE}"/>
                </a:ext>
              </a:extLst>
            </p:cNvPr>
            <p:cNvSpPr>
              <a:spLocks noChangeArrowheads="1"/>
            </p:cNvSpPr>
            <p:nvPr/>
          </p:nvSpPr>
          <p:spPr bwMode="auto">
            <a:xfrm>
              <a:off x="3402" y="2917"/>
              <a:ext cx="131"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 </a:t>
              </a:r>
              <a:endParaRPr lang="en-US" altLang="en-US" sz="2400"/>
            </a:p>
          </p:txBody>
        </p:sp>
        <p:sp>
          <p:nvSpPr>
            <p:cNvPr id="35860" name="Rectangle 58">
              <a:extLst>
                <a:ext uri="{FF2B5EF4-FFF2-40B4-BE49-F238E27FC236}">
                  <a16:creationId xmlns:a16="http://schemas.microsoft.com/office/drawing/2014/main" id="{6A0A797F-B869-4E8E-9FB3-B0499703E86D}"/>
                </a:ext>
              </a:extLst>
            </p:cNvPr>
            <p:cNvSpPr>
              <a:spLocks noChangeArrowheads="1"/>
            </p:cNvSpPr>
            <p:nvPr/>
          </p:nvSpPr>
          <p:spPr bwMode="auto">
            <a:xfrm>
              <a:off x="3300" y="3071"/>
              <a:ext cx="180"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8</a:t>
              </a:r>
              <a:endParaRPr lang="en-US" altLang="en-US" sz="2400"/>
            </a:p>
          </p:txBody>
        </p:sp>
        <p:sp>
          <p:nvSpPr>
            <p:cNvPr id="35861" name="Rectangle 59">
              <a:extLst>
                <a:ext uri="{FF2B5EF4-FFF2-40B4-BE49-F238E27FC236}">
                  <a16:creationId xmlns:a16="http://schemas.microsoft.com/office/drawing/2014/main" id="{43C0E434-0B1C-48B3-BCC1-8B1D15B80B26}"/>
                </a:ext>
              </a:extLst>
            </p:cNvPr>
            <p:cNvSpPr>
              <a:spLocks noChangeArrowheads="1"/>
            </p:cNvSpPr>
            <p:nvPr/>
          </p:nvSpPr>
          <p:spPr bwMode="auto">
            <a:xfrm>
              <a:off x="3301" y="2793"/>
              <a:ext cx="180"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5</a:t>
              </a:r>
              <a:endParaRPr lang="en-US" altLang="en-US" sz="2400"/>
            </a:p>
          </p:txBody>
        </p:sp>
        <p:sp>
          <p:nvSpPr>
            <p:cNvPr id="35862" name="Rectangle 60">
              <a:extLst>
                <a:ext uri="{FF2B5EF4-FFF2-40B4-BE49-F238E27FC236}">
                  <a16:creationId xmlns:a16="http://schemas.microsoft.com/office/drawing/2014/main" id="{46F9FCFB-0EBC-4104-9BDB-1A50C71AC83D}"/>
                </a:ext>
              </a:extLst>
            </p:cNvPr>
            <p:cNvSpPr>
              <a:spLocks noChangeArrowheads="1"/>
            </p:cNvSpPr>
            <p:nvPr/>
          </p:nvSpPr>
          <p:spPr bwMode="auto">
            <a:xfrm>
              <a:off x="2905" y="3071"/>
              <a:ext cx="280"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11</a:t>
              </a:r>
              <a:endParaRPr lang="en-US" altLang="en-US" sz="2400"/>
            </a:p>
          </p:txBody>
        </p:sp>
        <p:sp>
          <p:nvSpPr>
            <p:cNvPr id="35863" name="Rectangle 61">
              <a:extLst>
                <a:ext uri="{FF2B5EF4-FFF2-40B4-BE49-F238E27FC236}">
                  <a16:creationId xmlns:a16="http://schemas.microsoft.com/office/drawing/2014/main" id="{93930CD2-BE16-4382-B9AC-90459C34843A}"/>
                </a:ext>
              </a:extLst>
            </p:cNvPr>
            <p:cNvSpPr>
              <a:spLocks noChangeArrowheads="1"/>
            </p:cNvSpPr>
            <p:nvPr/>
          </p:nvSpPr>
          <p:spPr bwMode="auto">
            <a:xfrm>
              <a:off x="2953" y="2793"/>
              <a:ext cx="180"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7</a:t>
              </a:r>
              <a:endParaRPr lang="en-US" altLang="en-US" sz="2400"/>
            </a:p>
          </p:txBody>
        </p:sp>
        <p:sp>
          <p:nvSpPr>
            <p:cNvPr id="35864" name="Rectangle 62">
              <a:extLst>
                <a:ext uri="{FF2B5EF4-FFF2-40B4-BE49-F238E27FC236}">
                  <a16:creationId xmlns:a16="http://schemas.microsoft.com/office/drawing/2014/main" id="{F2B946B6-6A59-4DBA-BBCE-48DAD468D52C}"/>
                </a:ext>
              </a:extLst>
            </p:cNvPr>
            <p:cNvSpPr>
              <a:spLocks noChangeArrowheads="1"/>
            </p:cNvSpPr>
            <p:nvPr/>
          </p:nvSpPr>
          <p:spPr bwMode="auto">
            <a:xfrm>
              <a:off x="2768" y="2917"/>
              <a:ext cx="231"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rPr>
                <a:t>   </a:t>
              </a:r>
              <a:endParaRPr lang="en-US" altLang="en-US" sz="2400"/>
            </a:p>
          </p:txBody>
        </p:sp>
        <p:sp>
          <p:nvSpPr>
            <p:cNvPr id="35865" name="Rectangle 63">
              <a:extLst>
                <a:ext uri="{FF2B5EF4-FFF2-40B4-BE49-F238E27FC236}">
                  <a16:creationId xmlns:a16="http://schemas.microsoft.com/office/drawing/2014/main" id="{3751E614-25BC-49A1-A749-DE2763D38A12}"/>
                </a:ext>
              </a:extLst>
            </p:cNvPr>
            <p:cNvSpPr>
              <a:spLocks noChangeArrowheads="1"/>
            </p:cNvSpPr>
            <p:nvPr/>
          </p:nvSpPr>
          <p:spPr bwMode="auto">
            <a:xfrm>
              <a:off x="3141" y="2895"/>
              <a:ext cx="22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000000"/>
                  </a:solidFill>
                  <a:latin typeface="Symbol" panose="05050102010706020507" pitchFamily="18" charset="2"/>
                </a:rPr>
                <a:t>&gt;</a:t>
              </a:r>
              <a:endParaRPr lang="en-US" altLang="en-US" sz="2400"/>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2008"/>
                                        </p:tgtEl>
                                        <p:attrNameLst>
                                          <p:attrName>style.visibility</p:attrName>
                                        </p:attrNameLst>
                                      </p:cBhvr>
                                      <p:to>
                                        <p:strVal val="visible"/>
                                      </p:to>
                                    </p:set>
                                    <p:animEffect transition="in" filter="wipe(left)">
                                      <p:cBhvr>
                                        <p:cTn id="7" dur="500"/>
                                        <p:tgtEl>
                                          <p:spTgt spid="420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2007">
                                            <p:txEl>
                                              <p:pRg st="0" end="0"/>
                                            </p:txEl>
                                          </p:spTgt>
                                        </p:tgtEl>
                                        <p:attrNameLst>
                                          <p:attrName>style.visibility</p:attrName>
                                        </p:attrNameLst>
                                      </p:cBhvr>
                                      <p:to>
                                        <p:strVal val="visible"/>
                                      </p:to>
                                    </p:set>
                                    <p:animEffect transition="in" filter="wipe(up)">
                                      <p:cBhvr>
                                        <p:cTn id="17" dur="500"/>
                                        <p:tgtEl>
                                          <p:spTgt spid="4200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2007">
                                            <p:txEl>
                                              <p:pRg st="1" end="1"/>
                                            </p:txEl>
                                          </p:spTgt>
                                        </p:tgtEl>
                                        <p:attrNameLst>
                                          <p:attrName>style.visibility</p:attrName>
                                        </p:attrNameLst>
                                      </p:cBhvr>
                                      <p:to>
                                        <p:strVal val="visible"/>
                                      </p:to>
                                    </p:set>
                                    <p:animEffect transition="in" filter="wipe(up)">
                                      <p:cBhvr>
                                        <p:cTn id="22" dur="500"/>
                                        <p:tgtEl>
                                          <p:spTgt spid="42007">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up)">
                                      <p:cBhvr>
                                        <p:cTn id="27" dur="500"/>
                                        <p:tgtEl>
                                          <p:spTgt spid="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up)">
                                      <p:cBhvr>
                                        <p:cTn id="32" dur="500"/>
                                        <p:tgtEl>
                                          <p:spTgt spid="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41999"/>
                                        </p:tgtEl>
                                        <p:attrNameLst>
                                          <p:attrName>style.visibility</p:attrName>
                                        </p:attrNameLst>
                                      </p:cBhvr>
                                      <p:to>
                                        <p:strVal val="visible"/>
                                      </p:to>
                                    </p:set>
                                    <p:animEffect transition="in" filter="wipe(left)">
                                      <p:cBhvr>
                                        <p:cTn id="37" dur="500"/>
                                        <p:tgtEl>
                                          <p:spTgt spid="4199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2" fill="hold" nodeType="clickEffect">
                                  <p:stCondLst>
                                    <p:cond delay="0"/>
                                  </p:stCondLst>
                                  <p:childTnLst>
                                    <p:set>
                                      <p:cBhvr>
                                        <p:cTn id="41" dur="1" fill="hold">
                                          <p:stCondLst>
                                            <p:cond delay="0"/>
                                          </p:stCondLst>
                                        </p:cTn>
                                        <p:tgtEl>
                                          <p:spTgt spid="42001"/>
                                        </p:tgtEl>
                                        <p:attrNameLst>
                                          <p:attrName>style.visibility</p:attrName>
                                        </p:attrNameLst>
                                      </p:cBhvr>
                                      <p:to>
                                        <p:strVal val="visible"/>
                                      </p:to>
                                    </p:set>
                                    <p:animEffect transition="in" filter="wipe(right)">
                                      <p:cBhvr>
                                        <p:cTn id="42" dur="500"/>
                                        <p:tgtEl>
                                          <p:spTgt spid="4200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2002"/>
                                        </p:tgtEl>
                                        <p:attrNameLst>
                                          <p:attrName>style.visibility</p:attrName>
                                        </p:attrNameLst>
                                      </p:cBhvr>
                                      <p:to>
                                        <p:strVal val="visible"/>
                                      </p:to>
                                    </p:set>
                                    <p:animEffect transition="in" filter="wipe(left)">
                                      <p:cBhvr>
                                        <p:cTn id="47" dur="500"/>
                                        <p:tgtEl>
                                          <p:spTgt spid="42002"/>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2003"/>
                                        </p:tgtEl>
                                        <p:attrNameLst>
                                          <p:attrName>style.visibility</p:attrName>
                                        </p:attrNameLst>
                                      </p:cBhvr>
                                      <p:to>
                                        <p:strVal val="visible"/>
                                      </p:to>
                                    </p:set>
                                    <p:animEffect transition="in" filter="wipe(left)">
                                      <p:cBhvr>
                                        <p:cTn id="52" dur="500"/>
                                        <p:tgtEl>
                                          <p:spTgt spid="4200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2004"/>
                                        </p:tgtEl>
                                        <p:attrNameLst>
                                          <p:attrName>style.visibility</p:attrName>
                                        </p:attrNameLst>
                                      </p:cBhvr>
                                      <p:to>
                                        <p:strVal val="visible"/>
                                      </p:to>
                                    </p:set>
                                    <p:animEffect transition="in" filter="wipe(left)">
                                      <p:cBhvr>
                                        <p:cTn id="57" dur="500"/>
                                        <p:tgtEl>
                                          <p:spTgt spid="42004"/>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wipe(left)">
                                      <p:cBhvr>
                                        <p:cTn id="62" dur="500"/>
                                        <p:tgtEl>
                                          <p:spTgt spid="5"/>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41998"/>
                                        </p:tgtEl>
                                        <p:attrNameLst>
                                          <p:attrName>style.visibility</p:attrName>
                                        </p:attrNameLst>
                                      </p:cBhvr>
                                      <p:to>
                                        <p:strVal val="visible"/>
                                      </p:to>
                                    </p:set>
                                    <p:animEffect transition="in" filter="wipe(left)">
                                      <p:cBhvr>
                                        <p:cTn id="67" dur="500"/>
                                        <p:tgtEl>
                                          <p:spTgt spid="419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8" grpId="0" autoUpdateAnimBg="0"/>
      <p:bldP spid="42002" grpId="0" autoUpdateAnimBg="0"/>
      <p:bldP spid="42003" grpId="0" autoUpdateAnimBg="0"/>
      <p:bldP spid="42004" grpId="0" autoUpdateAnimBg="0"/>
      <p:bldP spid="42007" grpId="0" build="p" autoUpdateAnimBg="0"/>
      <p:bldP spid="42008"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21B0A29E-D4AD-4BF4-A72E-C6D8B3D5BE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7013" y="254000"/>
            <a:ext cx="3568700" cy="631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descr="img10161421340">
            <a:extLst>
              <a:ext uri="{FF2B5EF4-FFF2-40B4-BE49-F238E27FC236}">
                <a16:creationId xmlns:a16="http://schemas.microsoft.com/office/drawing/2014/main" id="{D54CC88F-7BA4-4DE8-94F3-03F613B219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2819400"/>
            <a:ext cx="476250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4" descr="fraction">
            <a:extLst>
              <a:ext uri="{FF2B5EF4-FFF2-40B4-BE49-F238E27FC236}">
                <a16:creationId xmlns:a16="http://schemas.microsoft.com/office/drawing/2014/main" id="{4DAA3AED-54F1-4588-9169-B239D3AA25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4691063" cy="371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 Box 7">
            <a:extLst>
              <a:ext uri="{FF2B5EF4-FFF2-40B4-BE49-F238E27FC236}">
                <a16:creationId xmlns:a16="http://schemas.microsoft.com/office/drawing/2014/main" id="{9574D0DB-3081-4AD4-BFE0-846CF3270210}"/>
              </a:ext>
            </a:extLst>
          </p:cNvPr>
          <p:cNvSpPr txBox="1">
            <a:spLocks noChangeArrowheads="1"/>
          </p:cNvSpPr>
          <p:nvPr/>
        </p:nvSpPr>
        <p:spPr bwMode="auto">
          <a:xfrm>
            <a:off x="762000" y="4648200"/>
            <a:ext cx="31400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latin typeface="Calibri" panose="020F0502020204030204" pitchFamily="34" charset="0"/>
              </a:rPr>
              <a:t>You will see fractions in almost every recipe.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gasdouble">
            <a:extLst>
              <a:ext uri="{FF2B5EF4-FFF2-40B4-BE49-F238E27FC236}">
                <a16:creationId xmlns:a16="http://schemas.microsoft.com/office/drawing/2014/main" id="{5315D374-70D7-4A85-832D-B746683815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57200"/>
            <a:ext cx="7715250"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6">
            <a:extLst>
              <a:ext uri="{FF2B5EF4-FFF2-40B4-BE49-F238E27FC236}">
                <a16:creationId xmlns:a16="http://schemas.microsoft.com/office/drawing/2014/main" id="{5B7E4941-DC6D-42A4-8EB5-B7508F60BC3F}"/>
              </a:ext>
            </a:extLst>
          </p:cNvPr>
          <p:cNvSpPr txBox="1">
            <a:spLocks noChangeArrowheads="1"/>
          </p:cNvSpPr>
          <p:nvPr/>
        </p:nvSpPr>
        <p:spPr bwMode="auto">
          <a:xfrm>
            <a:off x="1066800" y="5105400"/>
            <a:ext cx="74834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Gasoline prices are usually indicated with a fraction at the end, even though a decimal point is already used. Don’t know why.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descr="mozart_clarinet_concerto">
            <a:extLst>
              <a:ext uri="{FF2B5EF4-FFF2-40B4-BE49-F238E27FC236}">
                <a16:creationId xmlns:a16="http://schemas.microsoft.com/office/drawing/2014/main" id="{52A11A64-F44C-4DFC-8F7C-9A3C466874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313"/>
          <a:stretch>
            <a:fillRect/>
          </a:stretch>
        </p:blipFill>
        <p:spPr bwMode="auto">
          <a:xfrm>
            <a:off x="304800" y="1219200"/>
            <a:ext cx="4354513"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7" descr="note values">
            <a:extLst>
              <a:ext uri="{FF2B5EF4-FFF2-40B4-BE49-F238E27FC236}">
                <a16:creationId xmlns:a16="http://schemas.microsoft.com/office/drawing/2014/main" id="{A936802C-7B8E-4982-AC0D-D9140C9D97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429000"/>
            <a:ext cx="29146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11">
            <a:extLst>
              <a:ext uri="{FF2B5EF4-FFF2-40B4-BE49-F238E27FC236}">
                <a16:creationId xmlns:a16="http://schemas.microsoft.com/office/drawing/2014/main" id="{3AB7899E-2DD5-46E4-AED4-8998BBEB7A7C}"/>
              </a:ext>
            </a:extLst>
          </p:cNvPr>
          <p:cNvSpPr txBox="1">
            <a:spLocks noChangeArrowheads="1"/>
          </p:cNvSpPr>
          <p:nvPr/>
        </p:nvSpPr>
        <p:spPr bwMode="auto">
          <a:xfrm>
            <a:off x="1050925" y="346075"/>
            <a:ext cx="53498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Fractions are also used in musical scores. </a:t>
            </a:r>
            <a:br>
              <a:rPr lang="en-US" altLang="en-US" sz="2400"/>
            </a:br>
            <a:endParaRPr lang="en-US" altLang="en-US" sz="2400"/>
          </a:p>
        </p:txBody>
      </p:sp>
      <p:sp>
        <p:nvSpPr>
          <p:cNvPr id="9221" name="Text Box 12">
            <a:extLst>
              <a:ext uri="{FF2B5EF4-FFF2-40B4-BE49-F238E27FC236}">
                <a16:creationId xmlns:a16="http://schemas.microsoft.com/office/drawing/2014/main" id="{2058555B-AEB0-47CB-8634-C7DA3C36A077}"/>
              </a:ext>
            </a:extLst>
          </p:cNvPr>
          <p:cNvSpPr txBox="1">
            <a:spLocks noChangeArrowheads="1"/>
          </p:cNvSpPr>
          <p:nvPr/>
        </p:nvSpPr>
        <p:spPr bwMode="auto">
          <a:xfrm>
            <a:off x="5105400" y="1676400"/>
            <a:ext cx="374967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For example, we have many different kinds of notes, and each note has a specific duration.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4">
            <a:extLst>
              <a:ext uri="{FF2B5EF4-FFF2-40B4-BE49-F238E27FC236}">
                <a16:creationId xmlns:a16="http://schemas.microsoft.com/office/drawing/2014/main" id="{5F6AAEBD-486B-4181-BDCD-BB742B1196F0}"/>
              </a:ext>
            </a:extLst>
          </p:cNvPr>
          <p:cNvSpPr txBox="1">
            <a:spLocks noChangeArrowheads="1"/>
          </p:cNvSpPr>
          <p:nvPr/>
        </p:nvSpPr>
        <p:spPr bwMode="auto">
          <a:xfrm>
            <a:off x="990600" y="838200"/>
            <a:ext cx="6950075"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     The </a:t>
            </a:r>
            <a:r>
              <a:rPr lang="en-US" altLang="en-US" sz="2400" b="1">
                <a:solidFill>
                  <a:srgbClr val="FF0066"/>
                </a:solidFill>
              </a:rPr>
              <a:t>time signature</a:t>
            </a:r>
            <a:r>
              <a:rPr lang="en-US" altLang="en-US" sz="2400"/>
              <a:t> in a musical composition (which is the regular recurring pattern of strong and weak beats of equal duration) is indicated by a fraction, and is located at the beginning of a piece of music. The lower number of the fraction tells what kind of note receives one beat. The upper number tells how many beats are in a measure. </a:t>
            </a:r>
          </a:p>
        </p:txBody>
      </p:sp>
      <p:pic>
        <p:nvPicPr>
          <p:cNvPr id="10243" name="Picture 5" descr="Simple Meter">
            <a:extLst>
              <a:ext uri="{FF2B5EF4-FFF2-40B4-BE49-F238E27FC236}">
                <a16:creationId xmlns:a16="http://schemas.microsoft.com/office/drawing/2014/main" id="{8B07906B-70FE-43D7-B9C6-A2BAFA092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4038600"/>
            <a:ext cx="4848225"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44" name="Object 6">
            <a:extLst>
              <a:ext uri="{FF2B5EF4-FFF2-40B4-BE49-F238E27FC236}">
                <a16:creationId xmlns:a16="http://schemas.microsoft.com/office/drawing/2014/main" id="{437D9951-BA4E-4746-B65F-61DCB428CC2E}"/>
              </a:ext>
            </a:extLst>
          </p:cNvPr>
          <p:cNvGraphicFramePr>
            <a:graphicFrameLocks noChangeAspect="1"/>
          </p:cNvGraphicFramePr>
          <p:nvPr/>
        </p:nvGraphicFramePr>
        <p:xfrm>
          <a:off x="4181475" y="4019550"/>
          <a:ext cx="2044700" cy="615950"/>
        </p:xfrm>
        <a:graphic>
          <a:graphicData uri="http://schemas.openxmlformats.org/presentationml/2006/ole">
            <mc:AlternateContent xmlns:mc="http://schemas.openxmlformats.org/markup-compatibility/2006">
              <mc:Choice xmlns:v="urn:schemas-microsoft-com:vml" Requires="v">
                <p:oleObj spid="_x0000_s10247" name="Equation" r:id="rId4" imgW="1307532" imgH="393529" progId="Equation.3">
                  <p:embed/>
                </p:oleObj>
              </mc:Choice>
              <mc:Fallback>
                <p:oleObj name="Equation" r:id="rId4" imgW="1307532" imgH="393529"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1475" y="4019550"/>
                        <a:ext cx="2044700" cy="615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245" name="Object 7">
            <a:extLst>
              <a:ext uri="{FF2B5EF4-FFF2-40B4-BE49-F238E27FC236}">
                <a16:creationId xmlns:a16="http://schemas.microsoft.com/office/drawing/2014/main" id="{82DC2920-261E-413A-9607-A22E3944910C}"/>
              </a:ext>
            </a:extLst>
          </p:cNvPr>
          <p:cNvGraphicFramePr>
            <a:graphicFrameLocks noChangeAspect="1"/>
          </p:cNvGraphicFramePr>
          <p:nvPr/>
        </p:nvGraphicFramePr>
        <p:xfrm>
          <a:off x="5019675" y="4629150"/>
          <a:ext cx="2046288" cy="615950"/>
        </p:xfrm>
        <a:graphic>
          <a:graphicData uri="http://schemas.openxmlformats.org/presentationml/2006/ole">
            <mc:AlternateContent xmlns:mc="http://schemas.openxmlformats.org/markup-compatibility/2006">
              <mc:Choice xmlns:v="urn:schemas-microsoft-com:vml" Requires="v">
                <p:oleObj spid="_x0000_s10248" name="Equation" r:id="rId6" imgW="1307532" imgH="393529" progId="Equation.3">
                  <p:embed/>
                </p:oleObj>
              </mc:Choice>
              <mc:Fallback>
                <p:oleObj name="Equation" r:id="rId6" imgW="1307532" imgH="393529" progId="Equation.3">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19675" y="4629150"/>
                        <a:ext cx="2046288" cy="615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246" name="Object 8">
            <a:extLst>
              <a:ext uri="{FF2B5EF4-FFF2-40B4-BE49-F238E27FC236}">
                <a16:creationId xmlns:a16="http://schemas.microsoft.com/office/drawing/2014/main" id="{18F24746-02AD-4237-ADF6-4F188C4EEA48}"/>
              </a:ext>
            </a:extLst>
          </p:cNvPr>
          <p:cNvGraphicFramePr>
            <a:graphicFrameLocks noChangeAspect="1"/>
          </p:cNvGraphicFramePr>
          <p:nvPr/>
        </p:nvGraphicFramePr>
        <p:xfrm>
          <a:off x="5705475" y="5238750"/>
          <a:ext cx="2046288" cy="615950"/>
        </p:xfrm>
        <a:graphic>
          <a:graphicData uri="http://schemas.openxmlformats.org/presentationml/2006/ole">
            <mc:AlternateContent xmlns:mc="http://schemas.openxmlformats.org/markup-compatibility/2006">
              <mc:Choice xmlns:v="urn:schemas-microsoft-com:vml" Requires="v">
                <p:oleObj spid="_x0000_s10249" name="Equation" r:id="rId8" imgW="1307532" imgH="393529" progId="Equation.3">
                  <p:embed/>
                </p:oleObj>
              </mc:Choice>
              <mc:Fallback>
                <p:oleObj name="Equation" r:id="rId8" imgW="1307532" imgH="393529" progId="Equation.3">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05475" y="5238750"/>
                        <a:ext cx="2046288" cy="615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1">
            <a:extLst>
              <a:ext uri="{FF2B5EF4-FFF2-40B4-BE49-F238E27FC236}">
                <a16:creationId xmlns:a16="http://schemas.microsoft.com/office/drawing/2014/main" id="{2434F42B-5C40-4864-AFA4-1491BFCFA429}"/>
              </a:ext>
            </a:extLst>
          </p:cNvPr>
          <p:cNvSpPr txBox="1">
            <a:spLocks noChangeArrowheads="1"/>
          </p:cNvSpPr>
          <p:nvPr/>
        </p:nvSpPr>
        <p:spPr bwMode="auto">
          <a:xfrm>
            <a:off x="990600" y="685800"/>
            <a:ext cx="5178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Even in agriculture, we can see fractions</a:t>
            </a:r>
          </a:p>
        </p:txBody>
      </p:sp>
      <p:sp>
        <p:nvSpPr>
          <p:cNvPr id="11267" name="TextBox 2">
            <a:extLst>
              <a:ext uri="{FF2B5EF4-FFF2-40B4-BE49-F238E27FC236}">
                <a16:creationId xmlns:a16="http://schemas.microsoft.com/office/drawing/2014/main" id="{AB95B8C0-EC85-4F9D-84DA-D0E7A34E7905}"/>
              </a:ext>
            </a:extLst>
          </p:cNvPr>
          <p:cNvSpPr txBox="1">
            <a:spLocks noChangeArrowheads="1"/>
          </p:cNvSpPr>
          <p:nvPr/>
        </p:nvSpPr>
        <p:spPr bwMode="auto">
          <a:xfrm>
            <a:off x="838200" y="1371600"/>
            <a:ext cx="73152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FF0000"/>
                </a:solidFill>
              </a:rPr>
              <a:t>Pluot</a:t>
            </a:r>
            <a:r>
              <a:rPr lang="en-US" altLang="en-US" sz="2400"/>
              <a:t> (</a:t>
            </a:r>
            <a:r>
              <a:rPr lang="en-US" altLang="en-US" sz="2400" i="1"/>
              <a:t>plü-ot</a:t>
            </a:r>
            <a:r>
              <a:rPr lang="en-US" altLang="en-US" sz="2400"/>
              <a:t>) is a trade name for a fruit developed in the late 20th century by Floyd Zaiger, in Modesto, CA.</a:t>
            </a:r>
            <a:endParaRPr lang="en-US" altLang="en-US" sz="2400" baseline="30000"/>
          </a:p>
          <a:p>
            <a:pPr eaLnBrk="1" hangingPunct="1">
              <a:spcBef>
                <a:spcPct val="0"/>
              </a:spcBef>
              <a:buFontTx/>
              <a:buNone/>
            </a:pPr>
            <a:r>
              <a:rPr lang="en-US" altLang="en-US" sz="2400"/>
              <a:t>It is a complex cross hybrid of plum and apricot. More precisely</a:t>
            </a:r>
          </a:p>
        </p:txBody>
      </p:sp>
      <p:sp>
        <p:nvSpPr>
          <p:cNvPr id="11268" name="TextBox 3">
            <a:extLst>
              <a:ext uri="{FF2B5EF4-FFF2-40B4-BE49-F238E27FC236}">
                <a16:creationId xmlns:a16="http://schemas.microsoft.com/office/drawing/2014/main" id="{A3F472F3-FED5-4B74-89C8-D2710F974C23}"/>
              </a:ext>
            </a:extLst>
          </p:cNvPr>
          <p:cNvSpPr txBox="1">
            <a:spLocks noChangeArrowheads="1"/>
          </p:cNvSpPr>
          <p:nvPr/>
        </p:nvSpPr>
        <p:spPr bwMode="auto">
          <a:xfrm>
            <a:off x="838200" y="6027738"/>
            <a:ext cx="53387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It naturally exhibits more plum-like traits.</a:t>
            </a:r>
          </a:p>
        </p:txBody>
      </p:sp>
      <p:graphicFrame>
        <p:nvGraphicFramePr>
          <p:cNvPr id="11269" name="Object 2">
            <a:extLst>
              <a:ext uri="{FF2B5EF4-FFF2-40B4-BE49-F238E27FC236}">
                <a16:creationId xmlns:a16="http://schemas.microsoft.com/office/drawing/2014/main" id="{C863BE46-D41D-4F45-90C1-1B543BBE589A}"/>
              </a:ext>
            </a:extLst>
          </p:cNvPr>
          <p:cNvGraphicFramePr>
            <a:graphicFrameLocks noChangeAspect="1"/>
          </p:cNvGraphicFramePr>
          <p:nvPr/>
        </p:nvGraphicFramePr>
        <p:xfrm>
          <a:off x="2209800" y="2971800"/>
          <a:ext cx="304800" cy="644525"/>
        </p:xfrm>
        <a:graphic>
          <a:graphicData uri="http://schemas.openxmlformats.org/presentationml/2006/ole">
            <mc:AlternateContent xmlns:mc="http://schemas.openxmlformats.org/markup-compatibility/2006">
              <mc:Choice xmlns:v="urn:schemas-microsoft-com:vml" Requires="v">
                <p:oleObj spid="_x0000_s11276" name="Equation" r:id="rId3" imgW="152334" imgH="393529" progId="Equation.3">
                  <p:embed/>
                </p:oleObj>
              </mc:Choice>
              <mc:Fallback>
                <p:oleObj name="Equation" r:id="rId3" imgW="152334" imgH="393529"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2971800"/>
                        <a:ext cx="304800" cy="644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270" name="TextBox 6">
            <a:extLst>
              <a:ext uri="{FF2B5EF4-FFF2-40B4-BE49-F238E27FC236}">
                <a16:creationId xmlns:a16="http://schemas.microsoft.com/office/drawing/2014/main" id="{A204E40E-3D8D-445A-9EFE-AC5778682E49}"/>
              </a:ext>
            </a:extLst>
          </p:cNvPr>
          <p:cNvSpPr txBox="1">
            <a:spLocks noChangeArrowheads="1"/>
          </p:cNvSpPr>
          <p:nvPr/>
        </p:nvSpPr>
        <p:spPr bwMode="auto">
          <a:xfrm>
            <a:off x="2819400" y="4953000"/>
            <a:ext cx="30591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FF0000"/>
                </a:solidFill>
              </a:rPr>
              <a:t>Plu</a:t>
            </a:r>
            <a:r>
              <a:rPr lang="en-US" altLang="en-US" sz="2400"/>
              <a:t>m + Apric</a:t>
            </a:r>
            <a:r>
              <a:rPr lang="en-US" altLang="en-US" sz="2400">
                <a:solidFill>
                  <a:srgbClr val="FF0000"/>
                </a:solidFill>
              </a:rPr>
              <a:t>ot</a:t>
            </a:r>
            <a:r>
              <a:rPr lang="en-US" altLang="en-US" sz="2400"/>
              <a:t> = </a:t>
            </a:r>
            <a:r>
              <a:rPr lang="en-US" altLang="en-US" sz="2400">
                <a:solidFill>
                  <a:srgbClr val="FF0000"/>
                </a:solidFill>
              </a:rPr>
              <a:t>Pluot</a:t>
            </a:r>
          </a:p>
        </p:txBody>
      </p:sp>
      <p:sp>
        <p:nvSpPr>
          <p:cNvPr id="11271" name="TextBox 7">
            <a:extLst>
              <a:ext uri="{FF2B5EF4-FFF2-40B4-BE49-F238E27FC236}">
                <a16:creationId xmlns:a16="http://schemas.microsoft.com/office/drawing/2014/main" id="{D28DA778-1921-4A31-BE85-79CFBA6F49CF}"/>
              </a:ext>
            </a:extLst>
          </p:cNvPr>
          <p:cNvSpPr txBox="1">
            <a:spLocks noChangeArrowheads="1"/>
          </p:cNvSpPr>
          <p:nvPr/>
        </p:nvSpPr>
        <p:spPr bwMode="auto">
          <a:xfrm>
            <a:off x="2590800" y="3048000"/>
            <a:ext cx="4506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of the parents of pluot is plum and </a:t>
            </a:r>
          </a:p>
        </p:txBody>
      </p:sp>
      <p:pic>
        <p:nvPicPr>
          <p:cNvPr id="11272" name="Picture 4" descr="Pluots and Apriums">
            <a:extLst>
              <a:ext uri="{FF2B5EF4-FFF2-40B4-BE49-F238E27FC236}">
                <a16:creationId xmlns:a16="http://schemas.microsoft.com/office/drawing/2014/main" id="{C2FA6340-8E9D-4D89-ACD0-163BFFAFDD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4648200"/>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273" name="Object 7">
            <a:extLst>
              <a:ext uri="{FF2B5EF4-FFF2-40B4-BE49-F238E27FC236}">
                <a16:creationId xmlns:a16="http://schemas.microsoft.com/office/drawing/2014/main" id="{462DD97A-8DD7-4D0C-804C-449E123C1F58}"/>
              </a:ext>
            </a:extLst>
          </p:cNvPr>
          <p:cNvGraphicFramePr>
            <a:graphicFrameLocks noChangeAspect="1"/>
          </p:cNvGraphicFramePr>
          <p:nvPr/>
        </p:nvGraphicFramePr>
        <p:xfrm>
          <a:off x="2667000" y="3733800"/>
          <a:ext cx="304800" cy="644525"/>
        </p:xfrm>
        <a:graphic>
          <a:graphicData uri="http://schemas.openxmlformats.org/presentationml/2006/ole">
            <mc:AlternateContent xmlns:mc="http://schemas.openxmlformats.org/markup-compatibility/2006">
              <mc:Choice xmlns:v="urn:schemas-microsoft-com:vml" Requires="v">
                <p:oleObj spid="_x0000_s11277" name="Equation" r:id="rId6" imgW="152334" imgH="393529" progId="Equation.3">
                  <p:embed/>
                </p:oleObj>
              </mc:Choice>
              <mc:Fallback>
                <p:oleObj name="Equation" r:id="rId6" imgW="152334" imgH="393529" progId="Equation.3">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0" y="3733800"/>
                        <a:ext cx="304800" cy="644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274" name="TextBox 11">
            <a:extLst>
              <a:ext uri="{FF2B5EF4-FFF2-40B4-BE49-F238E27FC236}">
                <a16:creationId xmlns:a16="http://schemas.microsoft.com/office/drawing/2014/main" id="{3CACAE0C-09DF-4502-B11F-0F6699E21065}"/>
              </a:ext>
            </a:extLst>
          </p:cNvPr>
          <p:cNvSpPr txBox="1">
            <a:spLocks noChangeArrowheads="1"/>
          </p:cNvSpPr>
          <p:nvPr/>
        </p:nvSpPr>
        <p:spPr bwMode="auto">
          <a:xfrm>
            <a:off x="2971800" y="3810000"/>
            <a:ext cx="4111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of the parents of pluot is apricot</a:t>
            </a:r>
          </a:p>
        </p:txBody>
      </p:sp>
      <p:pic>
        <p:nvPicPr>
          <p:cNvPr id="11275" name="Picture 9">
            <a:extLst>
              <a:ext uri="{FF2B5EF4-FFF2-40B4-BE49-F238E27FC236}">
                <a16:creationId xmlns:a16="http://schemas.microsoft.com/office/drawing/2014/main" id="{50A7D1D2-3C48-43D2-8616-FCAD4C5007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3225" y="3851275"/>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5973</TotalTime>
  <Words>1935</Words>
  <Application>Microsoft Office PowerPoint</Application>
  <PresentationFormat>On-screen Show (4:3)</PresentationFormat>
  <Paragraphs>480</Paragraphs>
  <Slides>33</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41" baseType="lpstr">
      <vt:lpstr>Times New Roman</vt:lpstr>
      <vt:lpstr>Arial</vt:lpstr>
      <vt:lpstr>Calibri</vt:lpstr>
      <vt:lpstr>Franklin Gothic Demi Cond</vt:lpstr>
      <vt:lpstr>Monotype Corsiva</vt:lpstr>
      <vt:lpstr>Symbol</vt:lpstr>
      <vt:lpstr>Default Design</vt:lpstr>
      <vt:lpstr>Microsoft Equation 3.0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Grossmont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Cary Lee</dc:creator>
  <cp:lastModifiedBy>Owner</cp:lastModifiedBy>
  <cp:revision>382</cp:revision>
  <dcterms:created xsi:type="dcterms:W3CDTF">2000-08-19T23:45:30Z</dcterms:created>
  <dcterms:modified xsi:type="dcterms:W3CDTF">2020-03-23T18:18:41Z</dcterms:modified>
</cp:coreProperties>
</file>